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company/infoxchange" TargetMode="External"/><Relationship Id="rId2" Type="http://schemas.openxmlformats.org/officeDocument/2006/relationships/hyperlink" Target="http://www.facebook.com/infoxchange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twitter.com/infoxchange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company/infoxchange" TargetMode="External"/><Relationship Id="rId2" Type="http://schemas.openxmlformats.org/officeDocument/2006/relationships/hyperlink" Target="http://www.facebook.com/infoxchange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twitter.com/infoxchange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524805" y="687600"/>
            <a:ext cx="2455200" cy="473312"/>
            <a:chOff x="-611188" y="190500"/>
            <a:chExt cx="6991351" cy="134778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11150" y="1019175"/>
              <a:ext cx="801688" cy="519113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55875" y="593725"/>
              <a:ext cx="538163" cy="693738"/>
            </a:xfrm>
            <a:custGeom>
              <a:avLst/>
              <a:gdLst>
                <a:gd name="T0" fmla="*/ 118 w 339"/>
                <a:gd name="T1" fmla="*/ 211 h 437"/>
                <a:gd name="T2" fmla="*/ 7 w 339"/>
                <a:gd name="T3" fmla="*/ 0 h 437"/>
                <a:gd name="T4" fmla="*/ 102 w 339"/>
                <a:gd name="T5" fmla="*/ 0 h 437"/>
                <a:gd name="T6" fmla="*/ 169 w 339"/>
                <a:gd name="T7" fmla="*/ 145 h 437"/>
                <a:gd name="T8" fmla="*/ 240 w 339"/>
                <a:gd name="T9" fmla="*/ 0 h 437"/>
                <a:gd name="T10" fmla="*/ 333 w 339"/>
                <a:gd name="T11" fmla="*/ 0 h 437"/>
                <a:gd name="T12" fmla="*/ 220 w 339"/>
                <a:gd name="T13" fmla="*/ 211 h 437"/>
                <a:gd name="T14" fmla="*/ 339 w 339"/>
                <a:gd name="T15" fmla="*/ 437 h 437"/>
                <a:gd name="T16" fmla="*/ 245 w 339"/>
                <a:gd name="T17" fmla="*/ 437 h 437"/>
                <a:gd name="T18" fmla="*/ 169 w 339"/>
                <a:gd name="T19" fmla="*/ 275 h 437"/>
                <a:gd name="T20" fmla="*/ 93 w 339"/>
                <a:gd name="T21" fmla="*/ 437 h 437"/>
                <a:gd name="T22" fmla="*/ 0 w 339"/>
                <a:gd name="T23" fmla="*/ 437 h 437"/>
                <a:gd name="T24" fmla="*/ 118 w 339"/>
                <a:gd name="T25" fmla="*/ 21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437">
                  <a:moveTo>
                    <a:pt x="118" y="211"/>
                  </a:moveTo>
                  <a:lnTo>
                    <a:pt x="7" y="0"/>
                  </a:lnTo>
                  <a:lnTo>
                    <a:pt x="102" y="0"/>
                  </a:lnTo>
                  <a:lnTo>
                    <a:pt x="169" y="145"/>
                  </a:lnTo>
                  <a:lnTo>
                    <a:pt x="240" y="0"/>
                  </a:lnTo>
                  <a:lnTo>
                    <a:pt x="333" y="0"/>
                  </a:lnTo>
                  <a:lnTo>
                    <a:pt x="220" y="211"/>
                  </a:lnTo>
                  <a:lnTo>
                    <a:pt x="339" y="437"/>
                  </a:lnTo>
                  <a:lnTo>
                    <a:pt x="245" y="437"/>
                  </a:lnTo>
                  <a:lnTo>
                    <a:pt x="169" y="275"/>
                  </a:lnTo>
                  <a:lnTo>
                    <a:pt x="93" y="437"/>
                  </a:lnTo>
                  <a:lnTo>
                    <a:pt x="0" y="437"/>
                  </a:lnTo>
                  <a:lnTo>
                    <a:pt x="1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73063" y="190500"/>
              <a:ext cx="801688" cy="519113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4787" y="430213"/>
              <a:ext cx="512763" cy="806450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949325" y="368300"/>
              <a:ext cx="146050" cy="919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84275" y="576263"/>
              <a:ext cx="485775" cy="711200"/>
            </a:xfrm>
            <a:custGeom>
              <a:avLst/>
              <a:gdLst>
                <a:gd name="T0" fmla="*/ 0 w 173"/>
                <a:gd name="T1" fmla="*/ 6 h 252"/>
                <a:gd name="T2" fmla="*/ 47 w 173"/>
                <a:gd name="T3" fmla="*/ 6 h 252"/>
                <a:gd name="T4" fmla="*/ 47 w 173"/>
                <a:gd name="T5" fmla="*/ 35 h 252"/>
                <a:gd name="T6" fmla="*/ 48 w 173"/>
                <a:gd name="T7" fmla="*/ 35 h 252"/>
                <a:gd name="T8" fmla="*/ 111 w 173"/>
                <a:gd name="T9" fmla="*/ 0 h 252"/>
                <a:gd name="T10" fmla="*/ 173 w 173"/>
                <a:gd name="T11" fmla="*/ 67 h 252"/>
                <a:gd name="T12" fmla="*/ 173 w 173"/>
                <a:gd name="T13" fmla="*/ 252 h 252"/>
                <a:gd name="T14" fmla="*/ 123 w 173"/>
                <a:gd name="T15" fmla="*/ 252 h 252"/>
                <a:gd name="T16" fmla="*/ 123 w 173"/>
                <a:gd name="T17" fmla="*/ 84 h 252"/>
                <a:gd name="T18" fmla="*/ 89 w 173"/>
                <a:gd name="T19" fmla="*/ 39 h 252"/>
                <a:gd name="T20" fmla="*/ 50 w 173"/>
                <a:gd name="T21" fmla="*/ 87 h 252"/>
                <a:gd name="T22" fmla="*/ 50 w 173"/>
                <a:gd name="T23" fmla="*/ 252 h 252"/>
                <a:gd name="T24" fmla="*/ 0 w 173"/>
                <a:gd name="T25" fmla="*/ 252 h 252"/>
                <a:gd name="T26" fmla="*/ 0 w 173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2">
                  <a:moveTo>
                    <a:pt x="0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1" y="13"/>
                    <a:pt x="84" y="0"/>
                    <a:pt x="111" y="0"/>
                  </a:cubicBezTo>
                  <a:cubicBezTo>
                    <a:pt x="149" y="0"/>
                    <a:pt x="173" y="17"/>
                    <a:pt x="173" y="67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4" y="39"/>
                    <a:pt x="89" y="39"/>
                  </a:cubicBezTo>
                  <a:cubicBezTo>
                    <a:pt x="69" y="39"/>
                    <a:pt x="50" y="55"/>
                    <a:pt x="50" y="87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03387" y="357188"/>
              <a:ext cx="347663" cy="930275"/>
            </a:xfrm>
            <a:custGeom>
              <a:avLst/>
              <a:gdLst>
                <a:gd name="T0" fmla="*/ 34 w 124"/>
                <a:gd name="T1" fmla="*/ 121 h 330"/>
                <a:gd name="T2" fmla="*/ 0 w 124"/>
                <a:gd name="T3" fmla="*/ 121 h 330"/>
                <a:gd name="T4" fmla="*/ 0 w 124"/>
                <a:gd name="T5" fmla="*/ 84 h 330"/>
                <a:gd name="T6" fmla="*/ 34 w 124"/>
                <a:gd name="T7" fmla="*/ 84 h 330"/>
                <a:gd name="T8" fmla="*/ 34 w 124"/>
                <a:gd name="T9" fmla="*/ 61 h 330"/>
                <a:gd name="T10" fmla="*/ 97 w 124"/>
                <a:gd name="T11" fmla="*/ 0 h 330"/>
                <a:gd name="T12" fmla="*/ 124 w 124"/>
                <a:gd name="T13" fmla="*/ 1 h 330"/>
                <a:gd name="T14" fmla="*/ 124 w 124"/>
                <a:gd name="T15" fmla="*/ 39 h 330"/>
                <a:gd name="T16" fmla="*/ 110 w 124"/>
                <a:gd name="T17" fmla="*/ 39 h 330"/>
                <a:gd name="T18" fmla="*/ 84 w 124"/>
                <a:gd name="T19" fmla="*/ 63 h 330"/>
                <a:gd name="T20" fmla="*/ 84 w 124"/>
                <a:gd name="T21" fmla="*/ 84 h 330"/>
                <a:gd name="T22" fmla="*/ 124 w 124"/>
                <a:gd name="T23" fmla="*/ 84 h 330"/>
                <a:gd name="T24" fmla="*/ 124 w 124"/>
                <a:gd name="T25" fmla="*/ 121 h 330"/>
                <a:gd name="T26" fmla="*/ 84 w 124"/>
                <a:gd name="T27" fmla="*/ 121 h 330"/>
                <a:gd name="T28" fmla="*/ 84 w 124"/>
                <a:gd name="T29" fmla="*/ 330 h 330"/>
                <a:gd name="T30" fmla="*/ 34 w 124"/>
                <a:gd name="T31" fmla="*/ 330 h 330"/>
                <a:gd name="T32" fmla="*/ 34 w 124"/>
                <a:gd name="T3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30">
                  <a:moveTo>
                    <a:pt x="34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15"/>
                    <a:pt x="57" y="0"/>
                    <a:pt x="97" y="0"/>
                  </a:cubicBezTo>
                  <a:cubicBezTo>
                    <a:pt x="108" y="0"/>
                    <a:pt x="117" y="1"/>
                    <a:pt x="124" y="1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92" y="39"/>
                    <a:pt x="84" y="46"/>
                    <a:pt x="84" y="6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34" y="330"/>
                    <a:pt x="34" y="330"/>
                    <a:pt x="34" y="330"/>
                  </a:cubicBezTo>
                  <a:lnTo>
                    <a:pt x="3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043112" y="576263"/>
              <a:ext cx="512763" cy="730250"/>
            </a:xfrm>
            <a:custGeom>
              <a:avLst/>
              <a:gdLst>
                <a:gd name="T0" fmla="*/ 91 w 183"/>
                <a:gd name="T1" fmla="*/ 222 h 259"/>
                <a:gd name="T2" fmla="*/ 134 w 183"/>
                <a:gd name="T3" fmla="*/ 129 h 259"/>
                <a:gd name="T4" fmla="*/ 91 w 183"/>
                <a:gd name="T5" fmla="*/ 36 h 259"/>
                <a:gd name="T6" fmla="*/ 49 w 183"/>
                <a:gd name="T7" fmla="*/ 129 h 259"/>
                <a:gd name="T8" fmla="*/ 91 w 183"/>
                <a:gd name="T9" fmla="*/ 222 h 259"/>
                <a:gd name="T10" fmla="*/ 91 w 183"/>
                <a:gd name="T11" fmla="*/ 0 h 259"/>
                <a:gd name="T12" fmla="*/ 183 w 183"/>
                <a:gd name="T13" fmla="*/ 129 h 259"/>
                <a:gd name="T14" fmla="*/ 91 w 183"/>
                <a:gd name="T15" fmla="*/ 259 h 259"/>
                <a:gd name="T16" fmla="*/ 0 w 183"/>
                <a:gd name="T17" fmla="*/ 129 h 259"/>
                <a:gd name="T18" fmla="*/ 91 w 183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59">
                  <a:moveTo>
                    <a:pt x="91" y="222"/>
                  </a:moveTo>
                  <a:cubicBezTo>
                    <a:pt x="128" y="222"/>
                    <a:pt x="134" y="192"/>
                    <a:pt x="134" y="129"/>
                  </a:cubicBezTo>
                  <a:cubicBezTo>
                    <a:pt x="134" y="75"/>
                    <a:pt x="128" y="36"/>
                    <a:pt x="91" y="36"/>
                  </a:cubicBezTo>
                  <a:cubicBezTo>
                    <a:pt x="56" y="36"/>
                    <a:pt x="49" y="75"/>
                    <a:pt x="49" y="129"/>
                  </a:cubicBezTo>
                  <a:cubicBezTo>
                    <a:pt x="49" y="192"/>
                    <a:pt x="56" y="222"/>
                    <a:pt x="91" y="222"/>
                  </a:cubicBezTo>
                  <a:moveTo>
                    <a:pt x="91" y="0"/>
                  </a:moveTo>
                  <a:cubicBezTo>
                    <a:pt x="163" y="0"/>
                    <a:pt x="183" y="53"/>
                    <a:pt x="183" y="129"/>
                  </a:cubicBezTo>
                  <a:cubicBezTo>
                    <a:pt x="183" y="206"/>
                    <a:pt x="160" y="259"/>
                    <a:pt x="91" y="259"/>
                  </a:cubicBezTo>
                  <a:cubicBezTo>
                    <a:pt x="23" y="259"/>
                    <a:pt x="0" y="206"/>
                    <a:pt x="0" y="129"/>
                  </a:cubicBezTo>
                  <a:cubicBezTo>
                    <a:pt x="0" y="53"/>
                    <a:pt x="20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3094038" y="573088"/>
              <a:ext cx="492125" cy="733425"/>
            </a:xfrm>
            <a:custGeom>
              <a:avLst/>
              <a:gdLst>
                <a:gd name="T0" fmla="*/ 175 w 176"/>
                <a:gd name="T1" fmla="*/ 164 h 260"/>
                <a:gd name="T2" fmla="*/ 91 w 176"/>
                <a:gd name="T3" fmla="*/ 260 h 260"/>
                <a:gd name="T4" fmla="*/ 0 w 176"/>
                <a:gd name="T5" fmla="*/ 130 h 260"/>
                <a:gd name="T6" fmla="*/ 91 w 176"/>
                <a:gd name="T7" fmla="*/ 1 h 260"/>
                <a:gd name="T8" fmla="*/ 176 w 176"/>
                <a:gd name="T9" fmla="*/ 89 h 260"/>
                <a:gd name="T10" fmla="*/ 126 w 176"/>
                <a:gd name="T11" fmla="*/ 89 h 260"/>
                <a:gd name="T12" fmla="*/ 91 w 176"/>
                <a:gd name="T13" fmla="*/ 37 h 260"/>
                <a:gd name="T14" fmla="*/ 49 w 176"/>
                <a:gd name="T15" fmla="*/ 130 h 260"/>
                <a:gd name="T16" fmla="*/ 91 w 176"/>
                <a:gd name="T17" fmla="*/ 223 h 260"/>
                <a:gd name="T18" fmla="*/ 129 w 176"/>
                <a:gd name="T19" fmla="*/ 164 h 260"/>
                <a:gd name="T20" fmla="*/ 175 w 176"/>
                <a:gd name="T21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60">
                  <a:moveTo>
                    <a:pt x="175" y="164"/>
                  </a:moveTo>
                  <a:cubicBezTo>
                    <a:pt x="172" y="223"/>
                    <a:pt x="152" y="260"/>
                    <a:pt x="91" y="260"/>
                  </a:cubicBezTo>
                  <a:cubicBezTo>
                    <a:pt x="20" y="260"/>
                    <a:pt x="0" y="207"/>
                    <a:pt x="0" y="130"/>
                  </a:cubicBezTo>
                  <a:cubicBezTo>
                    <a:pt x="0" y="54"/>
                    <a:pt x="20" y="1"/>
                    <a:pt x="91" y="1"/>
                  </a:cubicBezTo>
                  <a:cubicBezTo>
                    <a:pt x="165" y="0"/>
                    <a:pt x="176" y="59"/>
                    <a:pt x="176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66"/>
                    <a:pt x="120" y="37"/>
                    <a:pt x="91" y="37"/>
                  </a:cubicBezTo>
                  <a:cubicBezTo>
                    <a:pt x="56" y="37"/>
                    <a:pt x="49" y="76"/>
                    <a:pt x="49" y="130"/>
                  </a:cubicBezTo>
                  <a:cubicBezTo>
                    <a:pt x="49" y="185"/>
                    <a:pt x="56" y="223"/>
                    <a:pt x="91" y="223"/>
                  </a:cubicBezTo>
                  <a:cubicBezTo>
                    <a:pt x="119" y="224"/>
                    <a:pt x="129" y="201"/>
                    <a:pt x="129" y="164"/>
                  </a:cubicBezTo>
                  <a:lnTo>
                    <a:pt x="17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636963" y="368300"/>
              <a:ext cx="482600" cy="919163"/>
            </a:xfrm>
            <a:custGeom>
              <a:avLst/>
              <a:gdLst>
                <a:gd name="T0" fmla="*/ 0 w 172"/>
                <a:gd name="T1" fmla="*/ 0 h 326"/>
                <a:gd name="T2" fmla="*/ 49 w 172"/>
                <a:gd name="T3" fmla="*/ 0 h 326"/>
                <a:gd name="T4" fmla="*/ 49 w 172"/>
                <a:gd name="T5" fmla="*/ 107 h 326"/>
                <a:gd name="T6" fmla="*/ 51 w 172"/>
                <a:gd name="T7" fmla="*/ 108 h 326"/>
                <a:gd name="T8" fmla="*/ 111 w 172"/>
                <a:gd name="T9" fmla="*/ 74 h 326"/>
                <a:gd name="T10" fmla="*/ 172 w 172"/>
                <a:gd name="T11" fmla="*/ 141 h 326"/>
                <a:gd name="T12" fmla="*/ 172 w 172"/>
                <a:gd name="T13" fmla="*/ 326 h 326"/>
                <a:gd name="T14" fmla="*/ 123 w 172"/>
                <a:gd name="T15" fmla="*/ 326 h 326"/>
                <a:gd name="T16" fmla="*/ 123 w 172"/>
                <a:gd name="T17" fmla="*/ 158 h 326"/>
                <a:gd name="T18" fmla="*/ 89 w 172"/>
                <a:gd name="T19" fmla="*/ 113 h 326"/>
                <a:gd name="T20" fmla="*/ 49 w 172"/>
                <a:gd name="T21" fmla="*/ 161 h 326"/>
                <a:gd name="T22" fmla="*/ 49 w 172"/>
                <a:gd name="T23" fmla="*/ 326 h 326"/>
                <a:gd name="T24" fmla="*/ 0 w 172"/>
                <a:gd name="T25" fmla="*/ 326 h 326"/>
                <a:gd name="T26" fmla="*/ 0 w 172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326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64" y="87"/>
                    <a:pt x="86" y="74"/>
                    <a:pt x="111" y="74"/>
                  </a:cubicBezTo>
                  <a:cubicBezTo>
                    <a:pt x="149" y="74"/>
                    <a:pt x="172" y="91"/>
                    <a:pt x="172" y="141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26"/>
                    <a:pt x="113" y="113"/>
                    <a:pt x="89" y="113"/>
                  </a:cubicBezTo>
                  <a:cubicBezTo>
                    <a:pt x="68" y="113"/>
                    <a:pt x="49" y="129"/>
                    <a:pt x="49" y="16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4179888" y="576263"/>
              <a:ext cx="538163" cy="730250"/>
            </a:xfrm>
            <a:custGeom>
              <a:avLst/>
              <a:gdLst>
                <a:gd name="T0" fmla="*/ 125 w 192"/>
                <a:gd name="T1" fmla="*/ 122 h 259"/>
                <a:gd name="T2" fmla="*/ 70 w 192"/>
                <a:gd name="T3" fmla="*/ 145 h 259"/>
                <a:gd name="T4" fmla="*/ 50 w 192"/>
                <a:gd name="T5" fmla="*/ 185 h 259"/>
                <a:gd name="T6" fmla="*/ 80 w 192"/>
                <a:gd name="T7" fmla="*/ 222 h 259"/>
                <a:gd name="T8" fmla="*/ 125 w 192"/>
                <a:gd name="T9" fmla="*/ 164 h 259"/>
                <a:gd name="T10" fmla="*/ 125 w 192"/>
                <a:gd name="T11" fmla="*/ 122 h 259"/>
                <a:gd name="T12" fmla="*/ 171 w 192"/>
                <a:gd name="T13" fmla="*/ 201 h 259"/>
                <a:gd name="T14" fmla="*/ 184 w 192"/>
                <a:gd name="T15" fmla="*/ 219 h 259"/>
                <a:gd name="T16" fmla="*/ 192 w 192"/>
                <a:gd name="T17" fmla="*/ 217 h 259"/>
                <a:gd name="T18" fmla="*/ 192 w 192"/>
                <a:gd name="T19" fmla="*/ 249 h 259"/>
                <a:gd name="T20" fmla="*/ 168 w 192"/>
                <a:gd name="T21" fmla="*/ 255 h 259"/>
                <a:gd name="T22" fmla="*/ 127 w 192"/>
                <a:gd name="T23" fmla="*/ 223 h 259"/>
                <a:gd name="T24" fmla="*/ 126 w 192"/>
                <a:gd name="T25" fmla="*/ 223 h 259"/>
                <a:gd name="T26" fmla="*/ 64 w 192"/>
                <a:gd name="T27" fmla="*/ 259 h 259"/>
                <a:gd name="T28" fmla="*/ 0 w 192"/>
                <a:gd name="T29" fmla="*/ 190 h 259"/>
                <a:gd name="T30" fmla="*/ 57 w 192"/>
                <a:gd name="T31" fmla="*/ 112 h 259"/>
                <a:gd name="T32" fmla="*/ 96 w 192"/>
                <a:gd name="T33" fmla="*/ 102 h 259"/>
                <a:gd name="T34" fmla="*/ 125 w 192"/>
                <a:gd name="T35" fmla="*/ 70 h 259"/>
                <a:gd name="T36" fmla="*/ 91 w 192"/>
                <a:gd name="T37" fmla="*/ 34 h 259"/>
                <a:gd name="T38" fmla="*/ 53 w 192"/>
                <a:gd name="T39" fmla="*/ 81 h 259"/>
                <a:gd name="T40" fmla="*/ 7 w 192"/>
                <a:gd name="T41" fmla="*/ 81 h 259"/>
                <a:gd name="T42" fmla="*/ 93 w 192"/>
                <a:gd name="T43" fmla="*/ 0 h 259"/>
                <a:gd name="T44" fmla="*/ 171 w 192"/>
                <a:gd name="T45" fmla="*/ 60 h 259"/>
                <a:gd name="T46" fmla="*/ 171 w 192"/>
                <a:gd name="T47" fmla="*/ 2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59">
                  <a:moveTo>
                    <a:pt x="125" y="122"/>
                  </a:moveTo>
                  <a:cubicBezTo>
                    <a:pt x="112" y="133"/>
                    <a:pt x="84" y="139"/>
                    <a:pt x="70" y="145"/>
                  </a:cubicBezTo>
                  <a:cubicBezTo>
                    <a:pt x="56" y="152"/>
                    <a:pt x="50" y="167"/>
                    <a:pt x="50" y="185"/>
                  </a:cubicBezTo>
                  <a:cubicBezTo>
                    <a:pt x="50" y="206"/>
                    <a:pt x="60" y="222"/>
                    <a:pt x="80" y="222"/>
                  </a:cubicBezTo>
                  <a:cubicBezTo>
                    <a:pt x="110" y="222"/>
                    <a:pt x="125" y="200"/>
                    <a:pt x="125" y="164"/>
                  </a:cubicBezTo>
                  <a:lnTo>
                    <a:pt x="125" y="122"/>
                  </a:lnTo>
                  <a:close/>
                  <a:moveTo>
                    <a:pt x="171" y="201"/>
                  </a:moveTo>
                  <a:cubicBezTo>
                    <a:pt x="171" y="210"/>
                    <a:pt x="177" y="219"/>
                    <a:pt x="184" y="219"/>
                  </a:cubicBezTo>
                  <a:cubicBezTo>
                    <a:pt x="187" y="219"/>
                    <a:pt x="191" y="218"/>
                    <a:pt x="192" y="21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86" y="252"/>
                    <a:pt x="178" y="255"/>
                    <a:pt x="168" y="255"/>
                  </a:cubicBezTo>
                  <a:cubicBezTo>
                    <a:pt x="146" y="255"/>
                    <a:pt x="128" y="246"/>
                    <a:pt x="127" y="223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12" y="247"/>
                    <a:pt x="93" y="259"/>
                    <a:pt x="64" y="259"/>
                  </a:cubicBezTo>
                  <a:cubicBezTo>
                    <a:pt x="25" y="259"/>
                    <a:pt x="0" y="237"/>
                    <a:pt x="0" y="190"/>
                  </a:cubicBezTo>
                  <a:cubicBezTo>
                    <a:pt x="0" y="135"/>
                    <a:pt x="24" y="123"/>
                    <a:pt x="57" y="11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4" y="97"/>
                    <a:pt x="125" y="92"/>
                    <a:pt x="125" y="70"/>
                  </a:cubicBezTo>
                  <a:cubicBezTo>
                    <a:pt x="125" y="48"/>
                    <a:pt x="117" y="34"/>
                    <a:pt x="91" y="34"/>
                  </a:cubicBezTo>
                  <a:cubicBezTo>
                    <a:pt x="58" y="34"/>
                    <a:pt x="53" y="57"/>
                    <a:pt x="53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29"/>
                    <a:pt x="28" y="0"/>
                    <a:pt x="93" y="0"/>
                  </a:cubicBezTo>
                  <a:cubicBezTo>
                    <a:pt x="137" y="0"/>
                    <a:pt x="171" y="17"/>
                    <a:pt x="171" y="60"/>
                  </a:cubicBezTo>
                  <a:lnTo>
                    <a:pt x="17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57738" y="576263"/>
              <a:ext cx="482600" cy="711200"/>
            </a:xfrm>
            <a:custGeom>
              <a:avLst/>
              <a:gdLst>
                <a:gd name="T0" fmla="*/ 0 w 172"/>
                <a:gd name="T1" fmla="*/ 6 h 252"/>
                <a:gd name="T2" fmla="*/ 46 w 172"/>
                <a:gd name="T3" fmla="*/ 6 h 252"/>
                <a:gd name="T4" fmla="*/ 46 w 172"/>
                <a:gd name="T5" fmla="*/ 35 h 252"/>
                <a:gd name="T6" fmla="*/ 48 w 172"/>
                <a:gd name="T7" fmla="*/ 35 h 252"/>
                <a:gd name="T8" fmla="*/ 111 w 172"/>
                <a:gd name="T9" fmla="*/ 0 h 252"/>
                <a:gd name="T10" fmla="*/ 172 w 172"/>
                <a:gd name="T11" fmla="*/ 67 h 252"/>
                <a:gd name="T12" fmla="*/ 172 w 172"/>
                <a:gd name="T13" fmla="*/ 252 h 252"/>
                <a:gd name="T14" fmla="*/ 123 w 172"/>
                <a:gd name="T15" fmla="*/ 252 h 252"/>
                <a:gd name="T16" fmla="*/ 123 w 172"/>
                <a:gd name="T17" fmla="*/ 84 h 252"/>
                <a:gd name="T18" fmla="*/ 88 w 172"/>
                <a:gd name="T19" fmla="*/ 39 h 252"/>
                <a:gd name="T20" fmla="*/ 49 w 172"/>
                <a:gd name="T21" fmla="*/ 87 h 252"/>
                <a:gd name="T22" fmla="*/ 49 w 172"/>
                <a:gd name="T23" fmla="*/ 252 h 252"/>
                <a:gd name="T24" fmla="*/ 0 w 172"/>
                <a:gd name="T25" fmla="*/ 252 h 252"/>
                <a:gd name="T26" fmla="*/ 0 w 172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252">
                  <a:moveTo>
                    <a:pt x="0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0" y="13"/>
                    <a:pt x="83" y="0"/>
                    <a:pt x="111" y="0"/>
                  </a:cubicBezTo>
                  <a:cubicBezTo>
                    <a:pt x="148" y="0"/>
                    <a:pt x="172" y="17"/>
                    <a:pt x="172" y="67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3" y="39"/>
                    <a:pt x="88" y="39"/>
                  </a:cubicBezTo>
                  <a:cubicBezTo>
                    <a:pt x="68" y="39"/>
                    <a:pt x="49" y="55"/>
                    <a:pt x="49" y="87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318125" y="576263"/>
              <a:ext cx="504825" cy="950913"/>
            </a:xfrm>
            <a:custGeom>
              <a:avLst/>
              <a:gdLst>
                <a:gd name="T0" fmla="*/ 88 w 180"/>
                <a:gd name="T1" fmla="*/ 211 h 337"/>
                <a:gd name="T2" fmla="*/ 131 w 180"/>
                <a:gd name="T3" fmla="*/ 124 h 337"/>
                <a:gd name="T4" fmla="*/ 91 w 180"/>
                <a:gd name="T5" fmla="*/ 39 h 337"/>
                <a:gd name="T6" fmla="*/ 50 w 180"/>
                <a:gd name="T7" fmla="*/ 122 h 337"/>
                <a:gd name="T8" fmla="*/ 88 w 180"/>
                <a:gd name="T9" fmla="*/ 211 h 337"/>
                <a:gd name="T10" fmla="*/ 53 w 180"/>
                <a:gd name="T11" fmla="*/ 273 h 337"/>
                <a:gd name="T12" fmla="*/ 89 w 180"/>
                <a:gd name="T13" fmla="*/ 303 h 337"/>
                <a:gd name="T14" fmla="*/ 131 w 180"/>
                <a:gd name="T15" fmla="*/ 257 h 337"/>
                <a:gd name="T16" fmla="*/ 131 w 180"/>
                <a:gd name="T17" fmla="*/ 217 h 337"/>
                <a:gd name="T18" fmla="*/ 130 w 180"/>
                <a:gd name="T19" fmla="*/ 217 h 337"/>
                <a:gd name="T20" fmla="*/ 74 w 180"/>
                <a:gd name="T21" fmla="*/ 251 h 337"/>
                <a:gd name="T22" fmla="*/ 0 w 180"/>
                <a:gd name="T23" fmla="*/ 127 h 337"/>
                <a:gd name="T24" fmla="*/ 78 w 180"/>
                <a:gd name="T25" fmla="*/ 0 h 337"/>
                <a:gd name="T26" fmla="*/ 132 w 180"/>
                <a:gd name="T27" fmla="*/ 36 h 337"/>
                <a:gd name="T28" fmla="*/ 133 w 180"/>
                <a:gd name="T29" fmla="*/ 36 h 337"/>
                <a:gd name="T30" fmla="*/ 133 w 180"/>
                <a:gd name="T31" fmla="*/ 6 h 337"/>
                <a:gd name="T32" fmla="*/ 180 w 180"/>
                <a:gd name="T33" fmla="*/ 6 h 337"/>
                <a:gd name="T34" fmla="*/ 180 w 180"/>
                <a:gd name="T35" fmla="*/ 241 h 337"/>
                <a:gd name="T36" fmla="*/ 88 w 180"/>
                <a:gd name="T37" fmla="*/ 337 h 337"/>
                <a:gd name="T38" fmla="*/ 7 w 180"/>
                <a:gd name="T39" fmla="*/ 273 h 337"/>
                <a:gd name="T40" fmla="*/ 53 w 180"/>
                <a:gd name="T41" fmla="*/ 27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37">
                  <a:moveTo>
                    <a:pt x="88" y="211"/>
                  </a:moveTo>
                  <a:cubicBezTo>
                    <a:pt x="126" y="211"/>
                    <a:pt x="131" y="163"/>
                    <a:pt x="131" y="124"/>
                  </a:cubicBezTo>
                  <a:cubicBezTo>
                    <a:pt x="131" y="84"/>
                    <a:pt x="126" y="39"/>
                    <a:pt x="91" y="39"/>
                  </a:cubicBezTo>
                  <a:cubicBezTo>
                    <a:pt x="55" y="39"/>
                    <a:pt x="50" y="76"/>
                    <a:pt x="50" y="122"/>
                  </a:cubicBezTo>
                  <a:cubicBezTo>
                    <a:pt x="50" y="164"/>
                    <a:pt x="51" y="211"/>
                    <a:pt x="88" y="211"/>
                  </a:cubicBezTo>
                  <a:moveTo>
                    <a:pt x="53" y="273"/>
                  </a:moveTo>
                  <a:cubicBezTo>
                    <a:pt x="53" y="289"/>
                    <a:pt x="67" y="303"/>
                    <a:pt x="89" y="303"/>
                  </a:cubicBezTo>
                  <a:cubicBezTo>
                    <a:pt x="115" y="303"/>
                    <a:pt x="131" y="285"/>
                    <a:pt x="131" y="25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0" y="238"/>
                    <a:pt x="98" y="251"/>
                    <a:pt x="74" y="251"/>
                  </a:cubicBezTo>
                  <a:cubicBezTo>
                    <a:pt x="16" y="251"/>
                    <a:pt x="0" y="194"/>
                    <a:pt x="0" y="127"/>
                  </a:cubicBezTo>
                  <a:cubicBezTo>
                    <a:pt x="0" y="73"/>
                    <a:pt x="8" y="0"/>
                    <a:pt x="78" y="0"/>
                  </a:cubicBezTo>
                  <a:cubicBezTo>
                    <a:pt x="107" y="0"/>
                    <a:pt x="128" y="19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0" y="300"/>
                    <a:pt x="154" y="337"/>
                    <a:pt x="88" y="337"/>
                  </a:cubicBezTo>
                  <a:cubicBezTo>
                    <a:pt x="15" y="337"/>
                    <a:pt x="7" y="294"/>
                    <a:pt x="7" y="273"/>
                  </a:cubicBezTo>
                  <a:lnTo>
                    <a:pt x="53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5881688" y="576263"/>
              <a:ext cx="498475" cy="730250"/>
            </a:xfrm>
            <a:custGeom>
              <a:avLst/>
              <a:gdLst>
                <a:gd name="T0" fmla="*/ 129 w 178"/>
                <a:gd name="T1" fmla="*/ 102 h 259"/>
                <a:gd name="T2" fmla="*/ 129 w 178"/>
                <a:gd name="T3" fmla="*/ 89 h 259"/>
                <a:gd name="T4" fmla="*/ 91 w 178"/>
                <a:gd name="T5" fmla="*/ 34 h 259"/>
                <a:gd name="T6" fmla="*/ 49 w 178"/>
                <a:gd name="T7" fmla="*/ 97 h 259"/>
                <a:gd name="T8" fmla="*/ 49 w 178"/>
                <a:gd name="T9" fmla="*/ 102 h 259"/>
                <a:gd name="T10" fmla="*/ 129 w 178"/>
                <a:gd name="T11" fmla="*/ 102 h 259"/>
                <a:gd name="T12" fmla="*/ 49 w 178"/>
                <a:gd name="T13" fmla="*/ 136 h 259"/>
                <a:gd name="T14" fmla="*/ 49 w 178"/>
                <a:gd name="T15" fmla="*/ 150 h 259"/>
                <a:gd name="T16" fmla="*/ 91 w 178"/>
                <a:gd name="T17" fmla="*/ 225 h 259"/>
                <a:gd name="T18" fmla="*/ 130 w 178"/>
                <a:gd name="T19" fmla="*/ 170 h 259"/>
                <a:gd name="T20" fmla="*/ 177 w 178"/>
                <a:gd name="T21" fmla="*/ 170 h 259"/>
                <a:gd name="T22" fmla="*/ 90 w 178"/>
                <a:gd name="T23" fmla="*/ 259 h 259"/>
                <a:gd name="T24" fmla="*/ 0 w 178"/>
                <a:gd name="T25" fmla="*/ 133 h 259"/>
                <a:gd name="T26" fmla="*/ 91 w 178"/>
                <a:gd name="T27" fmla="*/ 0 h 259"/>
                <a:gd name="T28" fmla="*/ 178 w 178"/>
                <a:gd name="T29" fmla="*/ 110 h 259"/>
                <a:gd name="T30" fmla="*/ 178 w 178"/>
                <a:gd name="T31" fmla="*/ 136 h 259"/>
                <a:gd name="T32" fmla="*/ 49 w 178"/>
                <a:gd name="T33" fmla="*/ 1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59">
                  <a:moveTo>
                    <a:pt x="129" y="102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58"/>
                    <a:pt x="119" y="34"/>
                    <a:pt x="91" y="34"/>
                  </a:cubicBezTo>
                  <a:cubicBezTo>
                    <a:pt x="59" y="34"/>
                    <a:pt x="49" y="65"/>
                    <a:pt x="49" y="97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29" y="102"/>
                  </a:lnTo>
                  <a:close/>
                  <a:moveTo>
                    <a:pt x="49" y="136"/>
                  </a:moveTo>
                  <a:cubicBezTo>
                    <a:pt x="49" y="150"/>
                    <a:pt x="49" y="150"/>
                    <a:pt x="49" y="150"/>
                  </a:cubicBezTo>
                  <a:cubicBezTo>
                    <a:pt x="49" y="183"/>
                    <a:pt x="54" y="225"/>
                    <a:pt x="91" y="225"/>
                  </a:cubicBezTo>
                  <a:cubicBezTo>
                    <a:pt x="126" y="225"/>
                    <a:pt x="130" y="185"/>
                    <a:pt x="13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225"/>
                    <a:pt x="144" y="259"/>
                    <a:pt x="90" y="259"/>
                  </a:cubicBezTo>
                  <a:cubicBezTo>
                    <a:pt x="50" y="259"/>
                    <a:pt x="0" y="247"/>
                    <a:pt x="0" y="133"/>
                  </a:cubicBezTo>
                  <a:cubicBezTo>
                    <a:pt x="0" y="68"/>
                    <a:pt x="14" y="0"/>
                    <a:pt x="91" y="0"/>
                  </a:cubicBezTo>
                  <a:cubicBezTo>
                    <a:pt x="160" y="0"/>
                    <a:pt x="178" y="41"/>
                    <a:pt x="178" y="110"/>
                  </a:cubicBezTo>
                  <a:cubicBezTo>
                    <a:pt x="178" y="136"/>
                    <a:pt x="178" y="136"/>
                    <a:pt x="178" y="136"/>
                  </a:cubicBezTo>
                  <a:lnTo>
                    <a:pt x="4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611188" y="474663"/>
              <a:ext cx="515938" cy="806450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3199564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4336466"/>
            <a:ext cx="3708415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cont.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5567362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author name  </a:t>
            </a:r>
            <a:r>
              <a:rPr lang="en-AU" dirty="0"/>
              <a:t>|  add date</a:t>
            </a:r>
          </a:p>
        </p:txBody>
      </p:sp>
    </p:spTree>
    <p:extLst>
      <p:ext uri="{BB962C8B-B14F-4D97-AF65-F5344CB8AC3E}">
        <p14:creationId xmlns:p14="http://schemas.microsoft.com/office/powerpoint/2010/main" val="53561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690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41438" indent="-427038">
              <a:buFont typeface="+mj-lt"/>
              <a:buAutoNum type="romanLcPeriod"/>
              <a:defRPr/>
            </a:lvl3pPr>
            <a:lvl4pPr marL="1790700" indent="-334963">
              <a:defRPr/>
            </a:lvl4pPr>
            <a:lvl5pPr marL="2332038" indent="-3270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839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399" y="1591200"/>
            <a:ext cx="5403796" cy="4403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1200"/>
            <a:ext cx="5403796" cy="4403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080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99" y="236438"/>
            <a:ext cx="110709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399" y="1592164"/>
            <a:ext cx="54037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00" y="2505075"/>
            <a:ext cx="5403796" cy="3185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8892" y="1592164"/>
            <a:ext cx="54304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8893" y="2505075"/>
            <a:ext cx="5430409" cy="3185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619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14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28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clean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11424" y="6381328"/>
            <a:ext cx="38164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24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99" y="236438"/>
            <a:ext cx="11043511" cy="1325563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61910" y="1591200"/>
            <a:ext cx="4500000" cy="44300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insert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518398" y="1591200"/>
            <a:ext cx="6353881" cy="443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8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7061910" y="1591200"/>
            <a:ext cx="4500000" cy="443008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AU" sz="1800"/>
            </a:lvl1pPr>
          </a:lstStyle>
          <a:p>
            <a:pPr marL="228600" lvl="0" indent="-228600" algn="ctr"/>
            <a:r>
              <a:rPr lang="en-AU" dirty="0"/>
              <a:t>Click to insert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99" y="236438"/>
            <a:ext cx="11043511" cy="1325563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518398" y="1591200"/>
            <a:ext cx="6353881" cy="4430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274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7061910" y="1591200"/>
            <a:ext cx="4500000" cy="443008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buNone/>
            </a:pPr>
            <a:r>
              <a:rPr lang="en-US" dirty="0"/>
              <a:t>Click to insert content</a:t>
            </a:r>
            <a:br>
              <a:rPr lang="en-US" dirty="0"/>
            </a:br>
            <a:r>
              <a:rPr lang="en-US" dirty="0"/>
              <a:t>(table, </a:t>
            </a:r>
            <a:r>
              <a:rPr lang="en-US" dirty="0" err="1"/>
              <a:t>smartArt</a:t>
            </a:r>
            <a:r>
              <a:rPr lang="en-US" dirty="0"/>
              <a:t>, video,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99" y="236438"/>
            <a:ext cx="11043511" cy="1325563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518398" y="1591201"/>
            <a:ext cx="6353881" cy="4430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560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524805" y="687600"/>
            <a:ext cx="2455200" cy="473312"/>
            <a:chOff x="-611188" y="190500"/>
            <a:chExt cx="6991351" cy="134778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11150" y="1019175"/>
              <a:ext cx="801688" cy="519113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55875" y="593725"/>
              <a:ext cx="538163" cy="693738"/>
            </a:xfrm>
            <a:custGeom>
              <a:avLst/>
              <a:gdLst>
                <a:gd name="T0" fmla="*/ 118 w 339"/>
                <a:gd name="T1" fmla="*/ 211 h 437"/>
                <a:gd name="T2" fmla="*/ 7 w 339"/>
                <a:gd name="T3" fmla="*/ 0 h 437"/>
                <a:gd name="T4" fmla="*/ 102 w 339"/>
                <a:gd name="T5" fmla="*/ 0 h 437"/>
                <a:gd name="T6" fmla="*/ 169 w 339"/>
                <a:gd name="T7" fmla="*/ 145 h 437"/>
                <a:gd name="T8" fmla="*/ 240 w 339"/>
                <a:gd name="T9" fmla="*/ 0 h 437"/>
                <a:gd name="T10" fmla="*/ 333 w 339"/>
                <a:gd name="T11" fmla="*/ 0 h 437"/>
                <a:gd name="T12" fmla="*/ 220 w 339"/>
                <a:gd name="T13" fmla="*/ 211 h 437"/>
                <a:gd name="T14" fmla="*/ 339 w 339"/>
                <a:gd name="T15" fmla="*/ 437 h 437"/>
                <a:gd name="T16" fmla="*/ 245 w 339"/>
                <a:gd name="T17" fmla="*/ 437 h 437"/>
                <a:gd name="T18" fmla="*/ 169 w 339"/>
                <a:gd name="T19" fmla="*/ 275 h 437"/>
                <a:gd name="T20" fmla="*/ 93 w 339"/>
                <a:gd name="T21" fmla="*/ 437 h 437"/>
                <a:gd name="T22" fmla="*/ 0 w 339"/>
                <a:gd name="T23" fmla="*/ 437 h 437"/>
                <a:gd name="T24" fmla="*/ 118 w 339"/>
                <a:gd name="T25" fmla="*/ 21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437">
                  <a:moveTo>
                    <a:pt x="118" y="211"/>
                  </a:moveTo>
                  <a:lnTo>
                    <a:pt x="7" y="0"/>
                  </a:lnTo>
                  <a:lnTo>
                    <a:pt x="102" y="0"/>
                  </a:lnTo>
                  <a:lnTo>
                    <a:pt x="169" y="145"/>
                  </a:lnTo>
                  <a:lnTo>
                    <a:pt x="240" y="0"/>
                  </a:lnTo>
                  <a:lnTo>
                    <a:pt x="333" y="0"/>
                  </a:lnTo>
                  <a:lnTo>
                    <a:pt x="220" y="211"/>
                  </a:lnTo>
                  <a:lnTo>
                    <a:pt x="339" y="437"/>
                  </a:lnTo>
                  <a:lnTo>
                    <a:pt x="245" y="437"/>
                  </a:lnTo>
                  <a:lnTo>
                    <a:pt x="169" y="275"/>
                  </a:lnTo>
                  <a:lnTo>
                    <a:pt x="93" y="437"/>
                  </a:lnTo>
                  <a:lnTo>
                    <a:pt x="0" y="437"/>
                  </a:lnTo>
                  <a:lnTo>
                    <a:pt x="1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73063" y="190500"/>
              <a:ext cx="801688" cy="519113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4787" y="430213"/>
              <a:ext cx="512763" cy="806450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949325" y="368300"/>
              <a:ext cx="146050" cy="919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84275" y="576263"/>
              <a:ext cx="485775" cy="711200"/>
            </a:xfrm>
            <a:custGeom>
              <a:avLst/>
              <a:gdLst>
                <a:gd name="T0" fmla="*/ 0 w 173"/>
                <a:gd name="T1" fmla="*/ 6 h 252"/>
                <a:gd name="T2" fmla="*/ 47 w 173"/>
                <a:gd name="T3" fmla="*/ 6 h 252"/>
                <a:gd name="T4" fmla="*/ 47 w 173"/>
                <a:gd name="T5" fmla="*/ 35 h 252"/>
                <a:gd name="T6" fmla="*/ 48 w 173"/>
                <a:gd name="T7" fmla="*/ 35 h 252"/>
                <a:gd name="T8" fmla="*/ 111 w 173"/>
                <a:gd name="T9" fmla="*/ 0 h 252"/>
                <a:gd name="T10" fmla="*/ 173 w 173"/>
                <a:gd name="T11" fmla="*/ 67 h 252"/>
                <a:gd name="T12" fmla="*/ 173 w 173"/>
                <a:gd name="T13" fmla="*/ 252 h 252"/>
                <a:gd name="T14" fmla="*/ 123 w 173"/>
                <a:gd name="T15" fmla="*/ 252 h 252"/>
                <a:gd name="T16" fmla="*/ 123 w 173"/>
                <a:gd name="T17" fmla="*/ 84 h 252"/>
                <a:gd name="T18" fmla="*/ 89 w 173"/>
                <a:gd name="T19" fmla="*/ 39 h 252"/>
                <a:gd name="T20" fmla="*/ 50 w 173"/>
                <a:gd name="T21" fmla="*/ 87 h 252"/>
                <a:gd name="T22" fmla="*/ 50 w 173"/>
                <a:gd name="T23" fmla="*/ 252 h 252"/>
                <a:gd name="T24" fmla="*/ 0 w 173"/>
                <a:gd name="T25" fmla="*/ 252 h 252"/>
                <a:gd name="T26" fmla="*/ 0 w 173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2">
                  <a:moveTo>
                    <a:pt x="0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1" y="13"/>
                    <a:pt x="84" y="0"/>
                    <a:pt x="111" y="0"/>
                  </a:cubicBezTo>
                  <a:cubicBezTo>
                    <a:pt x="149" y="0"/>
                    <a:pt x="173" y="17"/>
                    <a:pt x="173" y="67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4" y="39"/>
                    <a:pt x="89" y="39"/>
                  </a:cubicBezTo>
                  <a:cubicBezTo>
                    <a:pt x="69" y="39"/>
                    <a:pt x="50" y="55"/>
                    <a:pt x="50" y="87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03387" y="357188"/>
              <a:ext cx="347663" cy="930275"/>
            </a:xfrm>
            <a:custGeom>
              <a:avLst/>
              <a:gdLst>
                <a:gd name="T0" fmla="*/ 34 w 124"/>
                <a:gd name="T1" fmla="*/ 121 h 330"/>
                <a:gd name="T2" fmla="*/ 0 w 124"/>
                <a:gd name="T3" fmla="*/ 121 h 330"/>
                <a:gd name="T4" fmla="*/ 0 w 124"/>
                <a:gd name="T5" fmla="*/ 84 h 330"/>
                <a:gd name="T6" fmla="*/ 34 w 124"/>
                <a:gd name="T7" fmla="*/ 84 h 330"/>
                <a:gd name="T8" fmla="*/ 34 w 124"/>
                <a:gd name="T9" fmla="*/ 61 h 330"/>
                <a:gd name="T10" fmla="*/ 97 w 124"/>
                <a:gd name="T11" fmla="*/ 0 h 330"/>
                <a:gd name="T12" fmla="*/ 124 w 124"/>
                <a:gd name="T13" fmla="*/ 1 h 330"/>
                <a:gd name="T14" fmla="*/ 124 w 124"/>
                <a:gd name="T15" fmla="*/ 39 h 330"/>
                <a:gd name="T16" fmla="*/ 110 w 124"/>
                <a:gd name="T17" fmla="*/ 39 h 330"/>
                <a:gd name="T18" fmla="*/ 84 w 124"/>
                <a:gd name="T19" fmla="*/ 63 h 330"/>
                <a:gd name="T20" fmla="*/ 84 w 124"/>
                <a:gd name="T21" fmla="*/ 84 h 330"/>
                <a:gd name="T22" fmla="*/ 124 w 124"/>
                <a:gd name="T23" fmla="*/ 84 h 330"/>
                <a:gd name="T24" fmla="*/ 124 w 124"/>
                <a:gd name="T25" fmla="*/ 121 h 330"/>
                <a:gd name="T26" fmla="*/ 84 w 124"/>
                <a:gd name="T27" fmla="*/ 121 h 330"/>
                <a:gd name="T28" fmla="*/ 84 w 124"/>
                <a:gd name="T29" fmla="*/ 330 h 330"/>
                <a:gd name="T30" fmla="*/ 34 w 124"/>
                <a:gd name="T31" fmla="*/ 330 h 330"/>
                <a:gd name="T32" fmla="*/ 34 w 124"/>
                <a:gd name="T3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30">
                  <a:moveTo>
                    <a:pt x="34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15"/>
                    <a:pt x="57" y="0"/>
                    <a:pt x="97" y="0"/>
                  </a:cubicBezTo>
                  <a:cubicBezTo>
                    <a:pt x="108" y="0"/>
                    <a:pt x="117" y="1"/>
                    <a:pt x="124" y="1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92" y="39"/>
                    <a:pt x="84" y="46"/>
                    <a:pt x="84" y="6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34" y="330"/>
                    <a:pt x="34" y="330"/>
                    <a:pt x="34" y="330"/>
                  </a:cubicBezTo>
                  <a:lnTo>
                    <a:pt x="3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043112" y="576263"/>
              <a:ext cx="512763" cy="730250"/>
            </a:xfrm>
            <a:custGeom>
              <a:avLst/>
              <a:gdLst>
                <a:gd name="T0" fmla="*/ 91 w 183"/>
                <a:gd name="T1" fmla="*/ 222 h 259"/>
                <a:gd name="T2" fmla="*/ 134 w 183"/>
                <a:gd name="T3" fmla="*/ 129 h 259"/>
                <a:gd name="T4" fmla="*/ 91 w 183"/>
                <a:gd name="T5" fmla="*/ 36 h 259"/>
                <a:gd name="T6" fmla="*/ 49 w 183"/>
                <a:gd name="T7" fmla="*/ 129 h 259"/>
                <a:gd name="T8" fmla="*/ 91 w 183"/>
                <a:gd name="T9" fmla="*/ 222 h 259"/>
                <a:gd name="T10" fmla="*/ 91 w 183"/>
                <a:gd name="T11" fmla="*/ 0 h 259"/>
                <a:gd name="T12" fmla="*/ 183 w 183"/>
                <a:gd name="T13" fmla="*/ 129 h 259"/>
                <a:gd name="T14" fmla="*/ 91 w 183"/>
                <a:gd name="T15" fmla="*/ 259 h 259"/>
                <a:gd name="T16" fmla="*/ 0 w 183"/>
                <a:gd name="T17" fmla="*/ 129 h 259"/>
                <a:gd name="T18" fmla="*/ 91 w 183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59">
                  <a:moveTo>
                    <a:pt x="91" y="222"/>
                  </a:moveTo>
                  <a:cubicBezTo>
                    <a:pt x="128" y="222"/>
                    <a:pt x="134" y="192"/>
                    <a:pt x="134" y="129"/>
                  </a:cubicBezTo>
                  <a:cubicBezTo>
                    <a:pt x="134" y="75"/>
                    <a:pt x="128" y="36"/>
                    <a:pt x="91" y="36"/>
                  </a:cubicBezTo>
                  <a:cubicBezTo>
                    <a:pt x="56" y="36"/>
                    <a:pt x="49" y="75"/>
                    <a:pt x="49" y="129"/>
                  </a:cubicBezTo>
                  <a:cubicBezTo>
                    <a:pt x="49" y="192"/>
                    <a:pt x="56" y="222"/>
                    <a:pt x="91" y="222"/>
                  </a:cubicBezTo>
                  <a:moveTo>
                    <a:pt x="91" y="0"/>
                  </a:moveTo>
                  <a:cubicBezTo>
                    <a:pt x="163" y="0"/>
                    <a:pt x="183" y="53"/>
                    <a:pt x="183" y="129"/>
                  </a:cubicBezTo>
                  <a:cubicBezTo>
                    <a:pt x="183" y="206"/>
                    <a:pt x="160" y="259"/>
                    <a:pt x="91" y="259"/>
                  </a:cubicBezTo>
                  <a:cubicBezTo>
                    <a:pt x="23" y="259"/>
                    <a:pt x="0" y="206"/>
                    <a:pt x="0" y="129"/>
                  </a:cubicBezTo>
                  <a:cubicBezTo>
                    <a:pt x="0" y="53"/>
                    <a:pt x="20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3094038" y="573088"/>
              <a:ext cx="492125" cy="733425"/>
            </a:xfrm>
            <a:custGeom>
              <a:avLst/>
              <a:gdLst>
                <a:gd name="T0" fmla="*/ 175 w 176"/>
                <a:gd name="T1" fmla="*/ 164 h 260"/>
                <a:gd name="T2" fmla="*/ 91 w 176"/>
                <a:gd name="T3" fmla="*/ 260 h 260"/>
                <a:gd name="T4" fmla="*/ 0 w 176"/>
                <a:gd name="T5" fmla="*/ 130 h 260"/>
                <a:gd name="T6" fmla="*/ 91 w 176"/>
                <a:gd name="T7" fmla="*/ 1 h 260"/>
                <a:gd name="T8" fmla="*/ 176 w 176"/>
                <a:gd name="T9" fmla="*/ 89 h 260"/>
                <a:gd name="T10" fmla="*/ 126 w 176"/>
                <a:gd name="T11" fmla="*/ 89 h 260"/>
                <a:gd name="T12" fmla="*/ 91 w 176"/>
                <a:gd name="T13" fmla="*/ 37 h 260"/>
                <a:gd name="T14" fmla="*/ 49 w 176"/>
                <a:gd name="T15" fmla="*/ 130 h 260"/>
                <a:gd name="T16" fmla="*/ 91 w 176"/>
                <a:gd name="T17" fmla="*/ 223 h 260"/>
                <a:gd name="T18" fmla="*/ 129 w 176"/>
                <a:gd name="T19" fmla="*/ 164 h 260"/>
                <a:gd name="T20" fmla="*/ 175 w 176"/>
                <a:gd name="T21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60">
                  <a:moveTo>
                    <a:pt x="175" y="164"/>
                  </a:moveTo>
                  <a:cubicBezTo>
                    <a:pt x="172" y="223"/>
                    <a:pt x="152" y="260"/>
                    <a:pt x="91" y="260"/>
                  </a:cubicBezTo>
                  <a:cubicBezTo>
                    <a:pt x="20" y="260"/>
                    <a:pt x="0" y="207"/>
                    <a:pt x="0" y="130"/>
                  </a:cubicBezTo>
                  <a:cubicBezTo>
                    <a:pt x="0" y="54"/>
                    <a:pt x="20" y="1"/>
                    <a:pt x="91" y="1"/>
                  </a:cubicBezTo>
                  <a:cubicBezTo>
                    <a:pt x="165" y="0"/>
                    <a:pt x="176" y="59"/>
                    <a:pt x="176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66"/>
                    <a:pt x="120" y="37"/>
                    <a:pt x="91" y="37"/>
                  </a:cubicBezTo>
                  <a:cubicBezTo>
                    <a:pt x="56" y="37"/>
                    <a:pt x="49" y="76"/>
                    <a:pt x="49" y="130"/>
                  </a:cubicBezTo>
                  <a:cubicBezTo>
                    <a:pt x="49" y="185"/>
                    <a:pt x="56" y="223"/>
                    <a:pt x="91" y="223"/>
                  </a:cubicBezTo>
                  <a:cubicBezTo>
                    <a:pt x="119" y="224"/>
                    <a:pt x="129" y="201"/>
                    <a:pt x="129" y="164"/>
                  </a:cubicBezTo>
                  <a:lnTo>
                    <a:pt x="17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636963" y="368300"/>
              <a:ext cx="482600" cy="919163"/>
            </a:xfrm>
            <a:custGeom>
              <a:avLst/>
              <a:gdLst>
                <a:gd name="T0" fmla="*/ 0 w 172"/>
                <a:gd name="T1" fmla="*/ 0 h 326"/>
                <a:gd name="T2" fmla="*/ 49 w 172"/>
                <a:gd name="T3" fmla="*/ 0 h 326"/>
                <a:gd name="T4" fmla="*/ 49 w 172"/>
                <a:gd name="T5" fmla="*/ 107 h 326"/>
                <a:gd name="T6" fmla="*/ 51 w 172"/>
                <a:gd name="T7" fmla="*/ 108 h 326"/>
                <a:gd name="T8" fmla="*/ 111 w 172"/>
                <a:gd name="T9" fmla="*/ 74 h 326"/>
                <a:gd name="T10" fmla="*/ 172 w 172"/>
                <a:gd name="T11" fmla="*/ 141 h 326"/>
                <a:gd name="T12" fmla="*/ 172 w 172"/>
                <a:gd name="T13" fmla="*/ 326 h 326"/>
                <a:gd name="T14" fmla="*/ 123 w 172"/>
                <a:gd name="T15" fmla="*/ 326 h 326"/>
                <a:gd name="T16" fmla="*/ 123 w 172"/>
                <a:gd name="T17" fmla="*/ 158 h 326"/>
                <a:gd name="T18" fmla="*/ 89 w 172"/>
                <a:gd name="T19" fmla="*/ 113 h 326"/>
                <a:gd name="T20" fmla="*/ 49 w 172"/>
                <a:gd name="T21" fmla="*/ 161 h 326"/>
                <a:gd name="T22" fmla="*/ 49 w 172"/>
                <a:gd name="T23" fmla="*/ 326 h 326"/>
                <a:gd name="T24" fmla="*/ 0 w 172"/>
                <a:gd name="T25" fmla="*/ 326 h 326"/>
                <a:gd name="T26" fmla="*/ 0 w 172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326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64" y="87"/>
                    <a:pt x="86" y="74"/>
                    <a:pt x="111" y="74"/>
                  </a:cubicBezTo>
                  <a:cubicBezTo>
                    <a:pt x="149" y="74"/>
                    <a:pt x="172" y="91"/>
                    <a:pt x="172" y="141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26"/>
                    <a:pt x="113" y="113"/>
                    <a:pt x="89" y="113"/>
                  </a:cubicBezTo>
                  <a:cubicBezTo>
                    <a:pt x="68" y="113"/>
                    <a:pt x="49" y="129"/>
                    <a:pt x="49" y="16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4179888" y="576263"/>
              <a:ext cx="538163" cy="730250"/>
            </a:xfrm>
            <a:custGeom>
              <a:avLst/>
              <a:gdLst>
                <a:gd name="T0" fmla="*/ 125 w 192"/>
                <a:gd name="T1" fmla="*/ 122 h 259"/>
                <a:gd name="T2" fmla="*/ 70 w 192"/>
                <a:gd name="T3" fmla="*/ 145 h 259"/>
                <a:gd name="T4" fmla="*/ 50 w 192"/>
                <a:gd name="T5" fmla="*/ 185 h 259"/>
                <a:gd name="T6" fmla="*/ 80 w 192"/>
                <a:gd name="T7" fmla="*/ 222 h 259"/>
                <a:gd name="T8" fmla="*/ 125 w 192"/>
                <a:gd name="T9" fmla="*/ 164 h 259"/>
                <a:gd name="T10" fmla="*/ 125 w 192"/>
                <a:gd name="T11" fmla="*/ 122 h 259"/>
                <a:gd name="T12" fmla="*/ 171 w 192"/>
                <a:gd name="T13" fmla="*/ 201 h 259"/>
                <a:gd name="T14" fmla="*/ 184 w 192"/>
                <a:gd name="T15" fmla="*/ 219 h 259"/>
                <a:gd name="T16" fmla="*/ 192 w 192"/>
                <a:gd name="T17" fmla="*/ 217 h 259"/>
                <a:gd name="T18" fmla="*/ 192 w 192"/>
                <a:gd name="T19" fmla="*/ 249 h 259"/>
                <a:gd name="T20" fmla="*/ 168 w 192"/>
                <a:gd name="T21" fmla="*/ 255 h 259"/>
                <a:gd name="T22" fmla="*/ 127 w 192"/>
                <a:gd name="T23" fmla="*/ 223 h 259"/>
                <a:gd name="T24" fmla="*/ 126 w 192"/>
                <a:gd name="T25" fmla="*/ 223 h 259"/>
                <a:gd name="T26" fmla="*/ 64 w 192"/>
                <a:gd name="T27" fmla="*/ 259 h 259"/>
                <a:gd name="T28" fmla="*/ 0 w 192"/>
                <a:gd name="T29" fmla="*/ 190 h 259"/>
                <a:gd name="T30" fmla="*/ 57 w 192"/>
                <a:gd name="T31" fmla="*/ 112 h 259"/>
                <a:gd name="T32" fmla="*/ 96 w 192"/>
                <a:gd name="T33" fmla="*/ 102 h 259"/>
                <a:gd name="T34" fmla="*/ 125 w 192"/>
                <a:gd name="T35" fmla="*/ 70 h 259"/>
                <a:gd name="T36" fmla="*/ 91 w 192"/>
                <a:gd name="T37" fmla="*/ 34 h 259"/>
                <a:gd name="T38" fmla="*/ 53 w 192"/>
                <a:gd name="T39" fmla="*/ 81 h 259"/>
                <a:gd name="T40" fmla="*/ 7 w 192"/>
                <a:gd name="T41" fmla="*/ 81 h 259"/>
                <a:gd name="T42" fmla="*/ 93 w 192"/>
                <a:gd name="T43" fmla="*/ 0 h 259"/>
                <a:gd name="T44" fmla="*/ 171 w 192"/>
                <a:gd name="T45" fmla="*/ 60 h 259"/>
                <a:gd name="T46" fmla="*/ 171 w 192"/>
                <a:gd name="T47" fmla="*/ 2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59">
                  <a:moveTo>
                    <a:pt x="125" y="122"/>
                  </a:moveTo>
                  <a:cubicBezTo>
                    <a:pt x="112" y="133"/>
                    <a:pt x="84" y="139"/>
                    <a:pt x="70" y="145"/>
                  </a:cubicBezTo>
                  <a:cubicBezTo>
                    <a:pt x="56" y="152"/>
                    <a:pt x="50" y="167"/>
                    <a:pt x="50" y="185"/>
                  </a:cubicBezTo>
                  <a:cubicBezTo>
                    <a:pt x="50" y="206"/>
                    <a:pt x="60" y="222"/>
                    <a:pt x="80" y="222"/>
                  </a:cubicBezTo>
                  <a:cubicBezTo>
                    <a:pt x="110" y="222"/>
                    <a:pt x="125" y="200"/>
                    <a:pt x="125" y="164"/>
                  </a:cubicBezTo>
                  <a:lnTo>
                    <a:pt x="125" y="122"/>
                  </a:lnTo>
                  <a:close/>
                  <a:moveTo>
                    <a:pt x="171" y="201"/>
                  </a:moveTo>
                  <a:cubicBezTo>
                    <a:pt x="171" y="210"/>
                    <a:pt x="177" y="219"/>
                    <a:pt x="184" y="219"/>
                  </a:cubicBezTo>
                  <a:cubicBezTo>
                    <a:pt x="187" y="219"/>
                    <a:pt x="191" y="218"/>
                    <a:pt x="192" y="21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86" y="252"/>
                    <a:pt x="178" y="255"/>
                    <a:pt x="168" y="255"/>
                  </a:cubicBezTo>
                  <a:cubicBezTo>
                    <a:pt x="146" y="255"/>
                    <a:pt x="128" y="246"/>
                    <a:pt x="127" y="223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12" y="247"/>
                    <a:pt x="93" y="259"/>
                    <a:pt x="64" y="259"/>
                  </a:cubicBezTo>
                  <a:cubicBezTo>
                    <a:pt x="25" y="259"/>
                    <a:pt x="0" y="237"/>
                    <a:pt x="0" y="190"/>
                  </a:cubicBezTo>
                  <a:cubicBezTo>
                    <a:pt x="0" y="135"/>
                    <a:pt x="24" y="123"/>
                    <a:pt x="57" y="11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4" y="97"/>
                    <a:pt x="125" y="92"/>
                    <a:pt x="125" y="70"/>
                  </a:cubicBezTo>
                  <a:cubicBezTo>
                    <a:pt x="125" y="48"/>
                    <a:pt x="117" y="34"/>
                    <a:pt x="91" y="34"/>
                  </a:cubicBezTo>
                  <a:cubicBezTo>
                    <a:pt x="58" y="34"/>
                    <a:pt x="53" y="57"/>
                    <a:pt x="53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29"/>
                    <a:pt x="28" y="0"/>
                    <a:pt x="93" y="0"/>
                  </a:cubicBezTo>
                  <a:cubicBezTo>
                    <a:pt x="137" y="0"/>
                    <a:pt x="171" y="17"/>
                    <a:pt x="171" y="60"/>
                  </a:cubicBezTo>
                  <a:lnTo>
                    <a:pt x="17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57738" y="576263"/>
              <a:ext cx="482600" cy="711200"/>
            </a:xfrm>
            <a:custGeom>
              <a:avLst/>
              <a:gdLst>
                <a:gd name="T0" fmla="*/ 0 w 172"/>
                <a:gd name="T1" fmla="*/ 6 h 252"/>
                <a:gd name="T2" fmla="*/ 46 w 172"/>
                <a:gd name="T3" fmla="*/ 6 h 252"/>
                <a:gd name="T4" fmla="*/ 46 w 172"/>
                <a:gd name="T5" fmla="*/ 35 h 252"/>
                <a:gd name="T6" fmla="*/ 48 w 172"/>
                <a:gd name="T7" fmla="*/ 35 h 252"/>
                <a:gd name="T8" fmla="*/ 111 w 172"/>
                <a:gd name="T9" fmla="*/ 0 h 252"/>
                <a:gd name="T10" fmla="*/ 172 w 172"/>
                <a:gd name="T11" fmla="*/ 67 h 252"/>
                <a:gd name="T12" fmla="*/ 172 w 172"/>
                <a:gd name="T13" fmla="*/ 252 h 252"/>
                <a:gd name="T14" fmla="*/ 123 w 172"/>
                <a:gd name="T15" fmla="*/ 252 h 252"/>
                <a:gd name="T16" fmla="*/ 123 w 172"/>
                <a:gd name="T17" fmla="*/ 84 h 252"/>
                <a:gd name="T18" fmla="*/ 88 w 172"/>
                <a:gd name="T19" fmla="*/ 39 h 252"/>
                <a:gd name="T20" fmla="*/ 49 w 172"/>
                <a:gd name="T21" fmla="*/ 87 h 252"/>
                <a:gd name="T22" fmla="*/ 49 w 172"/>
                <a:gd name="T23" fmla="*/ 252 h 252"/>
                <a:gd name="T24" fmla="*/ 0 w 172"/>
                <a:gd name="T25" fmla="*/ 252 h 252"/>
                <a:gd name="T26" fmla="*/ 0 w 172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252">
                  <a:moveTo>
                    <a:pt x="0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0" y="13"/>
                    <a:pt x="83" y="0"/>
                    <a:pt x="111" y="0"/>
                  </a:cubicBezTo>
                  <a:cubicBezTo>
                    <a:pt x="148" y="0"/>
                    <a:pt x="172" y="17"/>
                    <a:pt x="172" y="67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3" y="39"/>
                    <a:pt x="88" y="39"/>
                  </a:cubicBezTo>
                  <a:cubicBezTo>
                    <a:pt x="68" y="39"/>
                    <a:pt x="49" y="55"/>
                    <a:pt x="49" y="87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318125" y="576263"/>
              <a:ext cx="504825" cy="950913"/>
            </a:xfrm>
            <a:custGeom>
              <a:avLst/>
              <a:gdLst>
                <a:gd name="T0" fmla="*/ 88 w 180"/>
                <a:gd name="T1" fmla="*/ 211 h 337"/>
                <a:gd name="T2" fmla="*/ 131 w 180"/>
                <a:gd name="T3" fmla="*/ 124 h 337"/>
                <a:gd name="T4" fmla="*/ 91 w 180"/>
                <a:gd name="T5" fmla="*/ 39 h 337"/>
                <a:gd name="T6" fmla="*/ 50 w 180"/>
                <a:gd name="T7" fmla="*/ 122 h 337"/>
                <a:gd name="T8" fmla="*/ 88 w 180"/>
                <a:gd name="T9" fmla="*/ 211 h 337"/>
                <a:gd name="T10" fmla="*/ 53 w 180"/>
                <a:gd name="T11" fmla="*/ 273 h 337"/>
                <a:gd name="T12" fmla="*/ 89 w 180"/>
                <a:gd name="T13" fmla="*/ 303 h 337"/>
                <a:gd name="T14" fmla="*/ 131 w 180"/>
                <a:gd name="T15" fmla="*/ 257 h 337"/>
                <a:gd name="T16" fmla="*/ 131 w 180"/>
                <a:gd name="T17" fmla="*/ 217 h 337"/>
                <a:gd name="T18" fmla="*/ 130 w 180"/>
                <a:gd name="T19" fmla="*/ 217 h 337"/>
                <a:gd name="T20" fmla="*/ 74 w 180"/>
                <a:gd name="T21" fmla="*/ 251 h 337"/>
                <a:gd name="T22" fmla="*/ 0 w 180"/>
                <a:gd name="T23" fmla="*/ 127 h 337"/>
                <a:gd name="T24" fmla="*/ 78 w 180"/>
                <a:gd name="T25" fmla="*/ 0 h 337"/>
                <a:gd name="T26" fmla="*/ 132 w 180"/>
                <a:gd name="T27" fmla="*/ 36 h 337"/>
                <a:gd name="T28" fmla="*/ 133 w 180"/>
                <a:gd name="T29" fmla="*/ 36 h 337"/>
                <a:gd name="T30" fmla="*/ 133 w 180"/>
                <a:gd name="T31" fmla="*/ 6 h 337"/>
                <a:gd name="T32" fmla="*/ 180 w 180"/>
                <a:gd name="T33" fmla="*/ 6 h 337"/>
                <a:gd name="T34" fmla="*/ 180 w 180"/>
                <a:gd name="T35" fmla="*/ 241 h 337"/>
                <a:gd name="T36" fmla="*/ 88 w 180"/>
                <a:gd name="T37" fmla="*/ 337 h 337"/>
                <a:gd name="T38" fmla="*/ 7 w 180"/>
                <a:gd name="T39" fmla="*/ 273 h 337"/>
                <a:gd name="T40" fmla="*/ 53 w 180"/>
                <a:gd name="T41" fmla="*/ 27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37">
                  <a:moveTo>
                    <a:pt x="88" y="211"/>
                  </a:moveTo>
                  <a:cubicBezTo>
                    <a:pt x="126" y="211"/>
                    <a:pt x="131" y="163"/>
                    <a:pt x="131" y="124"/>
                  </a:cubicBezTo>
                  <a:cubicBezTo>
                    <a:pt x="131" y="84"/>
                    <a:pt x="126" y="39"/>
                    <a:pt x="91" y="39"/>
                  </a:cubicBezTo>
                  <a:cubicBezTo>
                    <a:pt x="55" y="39"/>
                    <a:pt x="50" y="76"/>
                    <a:pt x="50" y="122"/>
                  </a:cubicBezTo>
                  <a:cubicBezTo>
                    <a:pt x="50" y="164"/>
                    <a:pt x="51" y="211"/>
                    <a:pt x="88" y="211"/>
                  </a:cubicBezTo>
                  <a:moveTo>
                    <a:pt x="53" y="273"/>
                  </a:moveTo>
                  <a:cubicBezTo>
                    <a:pt x="53" y="289"/>
                    <a:pt x="67" y="303"/>
                    <a:pt x="89" y="303"/>
                  </a:cubicBezTo>
                  <a:cubicBezTo>
                    <a:pt x="115" y="303"/>
                    <a:pt x="131" y="285"/>
                    <a:pt x="131" y="25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0" y="238"/>
                    <a:pt x="98" y="251"/>
                    <a:pt x="74" y="251"/>
                  </a:cubicBezTo>
                  <a:cubicBezTo>
                    <a:pt x="16" y="251"/>
                    <a:pt x="0" y="194"/>
                    <a:pt x="0" y="127"/>
                  </a:cubicBezTo>
                  <a:cubicBezTo>
                    <a:pt x="0" y="73"/>
                    <a:pt x="8" y="0"/>
                    <a:pt x="78" y="0"/>
                  </a:cubicBezTo>
                  <a:cubicBezTo>
                    <a:pt x="107" y="0"/>
                    <a:pt x="128" y="19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0" y="300"/>
                    <a:pt x="154" y="337"/>
                    <a:pt x="88" y="337"/>
                  </a:cubicBezTo>
                  <a:cubicBezTo>
                    <a:pt x="15" y="337"/>
                    <a:pt x="7" y="294"/>
                    <a:pt x="7" y="273"/>
                  </a:cubicBezTo>
                  <a:lnTo>
                    <a:pt x="53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5881688" y="576263"/>
              <a:ext cx="498475" cy="730250"/>
            </a:xfrm>
            <a:custGeom>
              <a:avLst/>
              <a:gdLst>
                <a:gd name="T0" fmla="*/ 129 w 178"/>
                <a:gd name="T1" fmla="*/ 102 h 259"/>
                <a:gd name="T2" fmla="*/ 129 w 178"/>
                <a:gd name="T3" fmla="*/ 89 h 259"/>
                <a:gd name="T4" fmla="*/ 91 w 178"/>
                <a:gd name="T5" fmla="*/ 34 h 259"/>
                <a:gd name="T6" fmla="*/ 49 w 178"/>
                <a:gd name="T7" fmla="*/ 97 h 259"/>
                <a:gd name="T8" fmla="*/ 49 w 178"/>
                <a:gd name="T9" fmla="*/ 102 h 259"/>
                <a:gd name="T10" fmla="*/ 129 w 178"/>
                <a:gd name="T11" fmla="*/ 102 h 259"/>
                <a:gd name="T12" fmla="*/ 49 w 178"/>
                <a:gd name="T13" fmla="*/ 136 h 259"/>
                <a:gd name="T14" fmla="*/ 49 w 178"/>
                <a:gd name="T15" fmla="*/ 150 h 259"/>
                <a:gd name="T16" fmla="*/ 91 w 178"/>
                <a:gd name="T17" fmla="*/ 225 h 259"/>
                <a:gd name="T18" fmla="*/ 130 w 178"/>
                <a:gd name="T19" fmla="*/ 170 h 259"/>
                <a:gd name="T20" fmla="*/ 177 w 178"/>
                <a:gd name="T21" fmla="*/ 170 h 259"/>
                <a:gd name="T22" fmla="*/ 90 w 178"/>
                <a:gd name="T23" fmla="*/ 259 h 259"/>
                <a:gd name="T24" fmla="*/ 0 w 178"/>
                <a:gd name="T25" fmla="*/ 133 h 259"/>
                <a:gd name="T26" fmla="*/ 91 w 178"/>
                <a:gd name="T27" fmla="*/ 0 h 259"/>
                <a:gd name="T28" fmla="*/ 178 w 178"/>
                <a:gd name="T29" fmla="*/ 110 h 259"/>
                <a:gd name="T30" fmla="*/ 178 w 178"/>
                <a:gd name="T31" fmla="*/ 136 h 259"/>
                <a:gd name="T32" fmla="*/ 49 w 178"/>
                <a:gd name="T33" fmla="*/ 1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59">
                  <a:moveTo>
                    <a:pt x="129" y="102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58"/>
                    <a:pt x="119" y="34"/>
                    <a:pt x="91" y="34"/>
                  </a:cubicBezTo>
                  <a:cubicBezTo>
                    <a:pt x="59" y="34"/>
                    <a:pt x="49" y="65"/>
                    <a:pt x="49" y="97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29" y="102"/>
                  </a:lnTo>
                  <a:close/>
                  <a:moveTo>
                    <a:pt x="49" y="136"/>
                  </a:moveTo>
                  <a:cubicBezTo>
                    <a:pt x="49" y="150"/>
                    <a:pt x="49" y="150"/>
                    <a:pt x="49" y="150"/>
                  </a:cubicBezTo>
                  <a:cubicBezTo>
                    <a:pt x="49" y="183"/>
                    <a:pt x="54" y="225"/>
                    <a:pt x="91" y="225"/>
                  </a:cubicBezTo>
                  <a:cubicBezTo>
                    <a:pt x="126" y="225"/>
                    <a:pt x="130" y="185"/>
                    <a:pt x="13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225"/>
                    <a:pt x="144" y="259"/>
                    <a:pt x="90" y="259"/>
                  </a:cubicBezTo>
                  <a:cubicBezTo>
                    <a:pt x="50" y="259"/>
                    <a:pt x="0" y="247"/>
                    <a:pt x="0" y="133"/>
                  </a:cubicBezTo>
                  <a:cubicBezTo>
                    <a:pt x="0" y="68"/>
                    <a:pt x="14" y="0"/>
                    <a:pt x="91" y="0"/>
                  </a:cubicBezTo>
                  <a:cubicBezTo>
                    <a:pt x="160" y="0"/>
                    <a:pt x="178" y="41"/>
                    <a:pt x="178" y="110"/>
                  </a:cubicBezTo>
                  <a:cubicBezTo>
                    <a:pt x="178" y="136"/>
                    <a:pt x="178" y="136"/>
                    <a:pt x="178" y="136"/>
                  </a:cubicBezTo>
                  <a:lnTo>
                    <a:pt x="4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611188" y="474663"/>
              <a:ext cx="515938" cy="806450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3199564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4336466"/>
            <a:ext cx="3708415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cont.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5567362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author name  </a:t>
            </a:r>
            <a:r>
              <a:rPr lang="en-AU" dirty="0"/>
              <a:t>|  add date</a:t>
            </a:r>
          </a:p>
        </p:txBody>
      </p:sp>
    </p:spTree>
    <p:extLst>
      <p:ext uri="{BB962C8B-B14F-4D97-AF65-F5344CB8AC3E}">
        <p14:creationId xmlns:p14="http://schemas.microsoft.com/office/powerpoint/2010/main" val="3267063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8187" y="1584000"/>
            <a:ext cx="6915639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ct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statement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3506" y="2720902"/>
            <a:ext cx="5504997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 algn="ctr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Statement cont.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43506" y="3857804"/>
            <a:ext cx="5504997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 algn="ctr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Statement cont.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56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2088000"/>
            <a:ext cx="10909300" cy="18180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AU" sz="3000" b="1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4349750"/>
            <a:ext cx="10909300" cy="3429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9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Person’s name</a:t>
            </a:r>
            <a:endParaRPr lang="en-AU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41350" y="4692650"/>
            <a:ext cx="10909300" cy="34290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Person’s Role, Person’s </a:t>
            </a:r>
            <a:r>
              <a:rPr lang="en-US" dirty="0" err="1"/>
              <a:t>Organisation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91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18759" y="2016330"/>
            <a:ext cx="1467417" cy="2503350"/>
          </a:xfrm>
          <a:noFill/>
        </p:spPr>
        <p:txBody>
          <a:bodyPr wrap="none" lIns="144000" tIns="108000" rIns="144000" bIns="108000" anchor="ctr">
            <a:spAutoFit/>
          </a:bodyPr>
          <a:lstStyle>
            <a:lvl1pPr algn="r">
              <a:defRPr sz="165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#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3175" y="2401225"/>
            <a:ext cx="2993475" cy="709782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 algn="l">
              <a:buNone/>
              <a:defRPr lang="en-AU" sz="355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Text line 2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53174" y="3234971"/>
            <a:ext cx="2993475" cy="709782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 algn="l">
              <a:buNone/>
              <a:defRPr lang="en-AU" sz="355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Text line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9842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43025" y="3015246"/>
            <a:ext cx="9505950" cy="827507"/>
          </a:xfrm>
          <a:noFill/>
        </p:spPr>
        <p:txBody>
          <a:bodyPr wrap="square" lIns="144000" tIns="108000" rIns="144000" bIns="10800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highlight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034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224800" y="3114269"/>
            <a:ext cx="3265200" cy="629463"/>
            <a:chOff x="-611188" y="190500"/>
            <a:chExt cx="6991351" cy="134778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11150" y="1019175"/>
              <a:ext cx="801688" cy="519113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55875" y="593725"/>
              <a:ext cx="538163" cy="693738"/>
            </a:xfrm>
            <a:custGeom>
              <a:avLst/>
              <a:gdLst>
                <a:gd name="T0" fmla="*/ 118 w 339"/>
                <a:gd name="T1" fmla="*/ 211 h 437"/>
                <a:gd name="T2" fmla="*/ 7 w 339"/>
                <a:gd name="T3" fmla="*/ 0 h 437"/>
                <a:gd name="T4" fmla="*/ 102 w 339"/>
                <a:gd name="T5" fmla="*/ 0 h 437"/>
                <a:gd name="T6" fmla="*/ 169 w 339"/>
                <a:gd name="T7" fmla="*/ 145 h 437"/>
                <a:gd name="T8" fmla="*/ 240 w 339"/>
                <a:gd name="T9" fmla="*/ 0 h 437"/>
                <a:gd name="T10" fmla="*/ 333 w 339"/>
                <a:gd name="T11" fmla="*/ 0 h 437"/>
                <a:gd name="T12" fmla="*/ 220 w 339"/>
                <a:gd name="T13" fmla="*/ 211 h 437"/>
                <a:gd name="T14" fmla="*/ 339 w 339"/>
                <a:gd name="T15" fmla="*/ 437 h 437"/>
                <a:gd name="T16" fmla="*/ 245 w 339"/>
                <a:gd name="T17" fmla="*/ 437 h 437"/>
                <a:gd name="T18" fmla="*/ 169 w 339"/>
                <a:gd name="T19" fmla="*/ 275 h 437"/>
                <a:gd name="T20" fmla="*/ 93 w 339"/>
                <a:gd name="T21" fmla="*/ 437 h 437"/>
                <a:gd name="T22" fmla="*/ 0 w 339"/>
                <a:gd name="T23" fmla="*/ 437 h 437"/>
                <a:gd name="T24" fmla="*/ 118 w 339"/>
                <a:gd name="T25" fmla="*/ 21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437">
                  <a:moveTo>
                    <a:pt x="118" y="211"/>
                  </a:moveTo>
                  <a:lnTo>
                    <a:pt x="7" y="0"/>
                  </a:lnTo>
                  <a:lnTo>
                    <a:pt x="102" y="0"/>
                  </a:lnTo>
                  <a:lnTo>
                    <a:pt x="169" y="145"/>
                  </a:lnTo>
                  <a:lnTo>
                    <a:pt x="240" y="0"/>
                  </a:lnTo>
                  <a:lnTo>
                    <a:pt x="333" y="0"/>
                  </a:lnTo>
                  <a:lnTo>
                    <a:pt x="220" y="211"/>
                  </a:lnTo>
                  <a:lnTo>
                    <a:pt x="339" y="437"/>
                  </a:lnTo>
                  <a:lnTo>
                    <a:pt x="245" y="437"/>
                  </a:lnTo>
                  <a:lnTo>
                    <a:pt x="169" y="275"/>
                  </a:lnTo>
                  <a:lnTo>
                    <a:pt x="93" y="437"/>
                  </a:lnTo>
                  <a:lnTo>
                    <a:pt x="0" y="437"/>
                  </a:lnTo>
                  <a:lnTo>
                    <a:pt x="1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73063" y="190500"/>
              <a:ext cx="801688" cy="519113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4787" y="430213"/>
              <a:ext cx="512763" cy="806450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949325" y="368300"/>
              <a:ext cx="146050" cy="919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84275" y="576263"/>
              <a:ext cx="485775" cy="711200"/>
            </a:xfrm>
            <a:custGeom>
              <a:avLst/>
              <a:gdLst>
                <a:gd name="T0" fmla="*/ 0 w 173"/>
                <a:gd name="T1" fmla="*/ 6 h 252"/>
                <a:gd name="T2" fmla="*/ 47 w 173"/>
                <a:gd name="T3" fmla="*/ 6 h 252"/>
                <a:gd name="T4" fmla="*/ 47 w 173"/>
                <a:gd name="T5" fmla="*/ 35 h 252"/>
                <a:gd name="T6" fmla="*/ 48 w 173"/>
                <a:gd name="T7" fmla="*/ 35 h 252"/>
                <a:gd name="T8" fmla="*/ 111 w 173"/>
                <a:gd name="T9" fmla="*/ 0 h 252"/>
                <a:gd name="T10" fmla="*/ 173 w 173"/>
                <a:gd name="T11" fmla="*/ 67 h 252"/>
                <a:gd name="T12" fmla="*/ 173 w 173"/>
                <a:gd name="T13" fmla="*/ 252 h 252"/>
                <a:gd name="T14" fmla="*/ 123 w 173"/>
                <a:gd name="T15" fmla="*/ 252 h 252"/>
                <a:gd name="T16" fmla="*/ 123 w 173"/>
                <a:gd name="T17" fmla="*/ 84 h 252"/>
                <a:gd name="T18" fmla="*/ 89 w 173"/>
                <a:gd name="T19" fmla="*/ 39 h 252"/>
                <a:gd name="T20" fmla="*/ 50 w 173"/>
                <a:gd name="T21" fmla="*/ 87 h 252"/>
                <a:gd name="T22" fmla="*/ 50 w 173"/>
                <a:gd name="T23" fmla="*/ 252 h 252"/>
                <a:gd name="T24" fmla="*/ 0 w 173"/>
                <a:gd name="T25" fmla="*/ 252 h 252"/>
                <a:gd name="T26" fmla="*/ 0 w 173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2">
                  <a:moveTo>
                    <a:pt x="0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1" y="13"/>
                    <a:pt x="84" y="0"/>
                    <a:pt x="111" y="0"/>
                  </a:cubicBezTo>
                  <a:cubicBezTo>
                    <a:pt x="149" y="0"/>
                    <a:pt x="173" y="17"/>
                    <a:pt x="173" y="67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4" y="39"/>
                    <a:pt x="89" y="39"/>
                  </a:cubicBezTo>
                  <a:cubicBezTo>
                    <a:pt x="69" y="39"/>
                    <a:pt x="50" y="55"/>
                    <a:pt x="50" y="87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03387" y="357188"/>
              <a:ext cx="347663" cy="930275"/>
            </a:xfrm>
            <a:custGeom>
              <a:avLst/>
              <a:gdLst>
                <a:gd name="T0" fmla="*/ 34 w 124"/>
                <a:gd name="T1" fmla="*/ 121 h 330"/>
                <a:gd name="T2" fmla="*/ 0 w 124"/>
                <a:gd name="T3" fmla="*/ 121 h 330"/>
                <a:gd name="T4" fmla="*/ 0 w 124"/>
                <a:gd name="T5" fmla="*/ 84 h 330"/>
                <a:gd name="T6" fmla="*/ 34 w 124"/>
                <a:gd name="T7" fmla="*/ 84 h 330"/>
                <a:gd name="T8" fmla="*/ 34 w 124"/>
                <a:gd name="T9" fmla="*/ 61 h 330"/>
                <a:gd name="T10" fmla="*/ 97 w 124"/>
                <a:gd name="T11" fmla="*/ 0 h 330"/>
                <a:gd name="T12" fmla="*/ 124 w 124"/>
                <a:gd name="T13" fmla="*/ 1 h 330"/>
                <a:gd name="T14" fmla="*/ 124 w 124"/>
                <a:gd name="T15" fmla="*/ 39 h 330"/>
                <a:gd name="T16" fmla="*/ 110 w 124"/>
                <a:gd name="T17" fmla="*/ 39 h 330"/>
                <a:gd name="T18" fmla="*/ 84 w 124"/>
                <a:gd name="T19" fmla="*/ 63 h 330"/>
                <a:gd name="T20" fmla="*/ 84 w 124"/>
                <a:gd name="T21" fmla="*/ 84 h 330"/>
                <a:gd name="T22" fmla="*/ 124 w 124"/>
                <a:gd name="T23" fmla="*/ 84 h 330"/>
                <a:gd name="T24" fmla="*/ 124 w 124"/>
                <a:gd name="T25" fmla="*/ 121 h 330"/>
                <a:gd name="T26" fmla="*/ 84 w 124"/>
                <a:gd name="T27" fmla="*/ 121 h 330"/>
                <a:gd name="T28" fmla="*/ 84 w 124"/>
                <a:gd name="T29" fmla="*/ 330 h 330"/>
                <a:gd name="T30" fmla="*/ 34 w 124"/>
                <a:gd name="T31" fmla="*/ 330 h 330"/>
                <a:gd name="T32" fmla="*/ 34 w 124"/>
                <a:gd name="T3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30">
                  <a:moveTo>
                    <a:pt x="34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15"/>
                    <a:pt x="57" y="0"/>
                    <a:pt x="97" y="0"/>
                  </a:cubicBezTo>
                  <a:cubicBezTo>
                    <a:pt x="108" y="0"/>
                    <a:pt x="117" y="1"/>
                    <a:pt x="124" y="1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92" y="39"/>
                    <a:pt x="84" y="46"/>
                    <a:pt x="84" y="6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34" y="330"/>
                    <a:pt x="34" y="330"/>
                    <a:pt x="34" y="330"/>
                  </a:cubicBezTo>
                  <a:lnTo>
                    <a:pt x="3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043112" y="576263"/>
              <a:ext cx="512763" cy="730250"/>
            </a:xfrm>
            <a:custGeom>
              <a:avLst/>
              <a:gdLst>
                <a:gd name="T0" fmla="*/ 91 w 183"/>
                <a:gd name="T1" fmla="*/ 222 h 259"/>
                <a:gd name="T2" fmla="*/ 134 w 183"/>
                <a:gd name="T3" fmla="*/ 129 h 259"/>
                <a:gd name="T4" fmla="*/ 91 w 183"/>
                <a:gd name="T5" fmla="*/ 36 h 259"/>
                <a:gd name="T6" fmla="*/ 49 w 183"/>
                <a:gd name="T7" fmla="*/ 129 h 259"/>
                <a:gd name="T8" fmla="*/ 91 w 183"/>
                <a:gd name="T9" fmla="*/ 222 h 259"/>
                <a:gd name="T10" fmla="*/ 91 w 183"/>
                <a:gd name="T11" fmla="*/ 0 h 259"/>
                <a:gd name="T12" fmla="*/ 183 w 183"/>
                <a:gd name="T13" fmla="*/ 129 h 259"/>
                <a:gd name="T14" fmla="*/ 91 w 183"/>
                <a:gd name="T15" fmla="*/ 259 h 259"/>
                <a:gd name="T16" fmla="*/ 0 w 183"/>
                <a:gd name="T17" fmla="*/ 129 h 259"/>
                <a:gd name="T18" fmla="*/ 91 w 183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59">
                  <a:moveTo>
                    <a:pt x="91" y="222"/>
                  </a:moveTo>
                  <a:cubicBezTo>
                    <a:pt x="128" y="222"/>
                    <a:pt x="134" y="192"/>
                    <a:pt x="134" y="129"/>
                  </a:cubicBezTo>
                  <a:cubicBezTo>
                    <a:pt x="134" y="75"/>
                    <a:pt x="128" y="36"/>
                    <a:pt x="91" y="36"/>
                  </a:cubicBezTo>
                  <a:cubicBezTo>
                    <a:pt x="56" y="36"/>
                    <a:pt x="49" y="75"/>
                    <a:pt x="49" y="129"/>
                  </a:cubicBezTo>
                  <a:cubicBezTo>
                    <a:pt x="49" y="192"/>
                    <a:pt x="56" y="222"/>
                    <a:pt x="91" y="222"/>
                  </a:cubicBezTo>
                  <a:moveTo>
                    <a:pt x="91" y="0"/>
                  </a:moveTo>
                  <a:cubicBezTo>
                    <a:pt x="163" y="0"/>
                    <a:pt x="183" y="53"/>
                    <a:pt x="183" y="129"/>
                  </a:cubicBezTo>
                  <a:cubicBezTo>
                    <a:pt x="183" y="206"/>
                    <a:pt x="160" y="259"/>
                    <a:pt x="91" y="259"/>
                  </a:cubicBezTo>
                  <a:cubicBezTo>
                    <a:pt x="23" y="259"/>
                    <a:pt x="0" y="206"/>
                    <a:pt x="0" y="129"/>
                  </a:cubicBezTo>
                  <a:cubicBezTo>
                    <a:pt x="0" y="53"/>
                    <a:pt x="20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3094038" y="573088"/>
              <a:ext cx="492125" cy="733425"/>
            </a:xfrm>
            <a:custGeom>
              <a:avLst/>
              <a:gdLst>
                <a:gd name="T0" fmla="*/ 175 w 176"/>
                <a:gd name="T1" fmla="*/ 164 h 260"/>
                <a:gd name="T2" fmla="*/ 91 w 176"/>
                <a:gd name="T3" fmla="*/ 260 h 260"/>
                <a:gd name="T4" fmla="*/ 0 w 176"/>
                <a:gd name="T5" fmla="*/ 130 h 260"/>
                <a:gd name="T6" fmla="*/ 91 w 176"/>
                <a:gd name="T7" fmla="*/ 1 h 260"/>
                <a:gd name="T8" fmla="*/ 176 w 176"/>
                <a:gd name="T9" fmla="*/ 89 h 260"/>
                <a:gd name="T10" fmla="*/ 126 w 176"/>
                <a:gd name="T11" fmla="*/ 89 h 260"/>
                <a:gd name="T12" fmla="*/ 91 w 176"/>
                <a:gd name="T13" fmla="*/ 37 h 260"/>
                <a:gd name="T14" fmla="*/ 49 w 176"/>
                <a:gd name="T15" fmla="*/ 130 h 260"/>
                <a:gd name="T16" fmla="*/ 91 w 176"/>
                <a:gd name="T17" fmla="*/ 223 h 260"/>
                <a:gd name="T18" fmla="*/ 129 w 176"/>
                <a:gd name="T19" fmla="*/ 164 h 260"/>
                <a:gd name="T20" fmla="*/ 175 w 176"/>
                <a:gd name="T21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60">
                  <a:moveTo>
                    <a:pt x="175" y="164"/>
                  </a:moveTo>
                  <a:cubicBezTo>
                    <a:pt x="172" y="223"/>
                    <a:pt x="152" y="260"/>
                    <a:pt x="91" y="260"/>
                  </a:cubicBezTo>
                  <a:cubicBezTo>
                    <a:pt x="20" y="260"/>
                    <a:pt x="0" y="207"/>
                    <a:pt x="0" y="130"/>
                  </a:cubicBezTo>
                  <a:cubicBezTo>
                    <a:pt x="0" y="54"/>
                    <a:pt x="20" y="1"/>
                    <a:pt x="91" y="1"/>
                  </a:cubicBezTo>
                  <a:cubicBezTo>
                    <a:pt x="165" y="0"/>
                    <a:pt x="176" y="59"/>
                    <a:pt x="176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66"/>
                    <a:pt x="120" y="37"/>
                    <a:pt x="91" y="37"/>
                  </a:cubicBezTo>
                  <a:cubicBezTo>
                    <a:pt x="56" y="37"/>
                    <a:pt x="49" y="76"/>
                    <a:pt x="49" y="130"/>
                  </a:cubicBezTo>
                  <a:cubicBezTo>
                    <a:pt x="49" y="185"/>
                    <a:pt x="56" y="223"/>
                    <a:pt x="91" y="223"/>
                  </a:cubicBezTo>
                  <a:cubicBezTo>
                    <a:pt x="119" y="224"/>
                    <a:pt x="129" y="201"/>
                    <a:pt x="129" y="164"/>
                  </a:cubicBezTo>
                  <a:lnTo>
                    <a:pt x="17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636963" y="368300"/>
              <a:ext cx="482600" cy="919163"/>
            </a:xfrm>
            <a:custGeom>
              <a:avLst/>
              <a:gdLst>
                <a:gd name="T0" fmla="*/ 0 w 172"/>
                <a:gd name="T1" fmla="*/ 0 h 326"/>
                <a:gd name="T2" fmla="*/ 49 w 172"/>
                <a:gd name="T3" fmla="*/ 0 h 326"/>
                <a:gd name="T4" fmla="*/ 49 w 172"/>
                <a:gd name="T5" fmla="*/ 107 h 326"/>
                <a:gd name="T6" fmla="*/ 51 w 172"/>
                <a:gd name="T7" fmla="*/ 108 h 326"/>
                <a:gd name="T8" fmla="*/ 111 w 172"/>
                <a:gd name="T9" fmla="*/ 74 h 326"/>
                <a:gd name="T10" fmla="*/ 172 w 172"/>
                <a:gd name="T11" fmla="*/ 141 h 326"/>
                <a:gd name="T12" fmla="*/ 172 w 172"/>
                <a:gd name="T13" fmla="*/ 326 h 326"/>
                <a:gd name="T14" fmla="*/ 123 w 172"/>
                <a:gd name="T15" fmla="*/ 326 h 326"/>
                <a:gd name="T16" fmla="*/ 123 w 172"/>
                <a:gd name="T17" fmla="*/ 158 h 326"/>
                <a:gd name="T18" fmla="*/ 89 w 172"/>
                <a:gd name="T19" fmla="*/ 113 h 326"/>
                <a:gd name="T20" fmla="*/ 49 w 172"/>
                <a:gd name="T21" fmla="*/ 161 h 326"/>
                <a:gd name="T22" fmla="*/ 49 w 172"/>
                <a:gd name="T23" fmla="*/ 326 h 326"/>
                <a:gd name="T24" fmla="*/ 0 w 172"/>
                <a:gd name="T25" fmla="*/ 326 h 326"/>
                <a:gd name="T26" fmla="*/ 0 w 172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326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64" y="87"/>
                    <a:pt x="86" y="74"/>
                    <a:pt x="111" y="74"/>
                  </a:cubicBezTo>
                  <a:cubicBezTo>
                    <a:pt x="149" y="74"/>
                    <a:pt x="172" y="91"/>
                    <a:pt x="172" y="141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26"/>
                    <a:pt x="113" y="113"/>
                    <a:pt x="89" y="113"/>
                  </a:cubicBezTo>
                  <a:cubicBezTo>
                    <a:pt x="68" y="113"/>
                    <a:pt x="49" y="129"/>
                    <a:pt x="49" y="16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4179888" y="576263"/>
              <a:ext cx="538163" cy="730250"/>
            </a:xfrm>
            <a:custGeom>
              <a:avLst/>
              <a:gdLst>
                <a:gd name="T0" fmla="*/ 125 w 192"/>
                <a:gd name="T1" fmla="*/ 122 h 259"/>
                <a:gd name="T2" fmla="*/ 70 w 192"/>
                <a:gd name="T3" fmla="*/ 145 h 259"/>
                <a:gd name="T4" fmla="*/ 50 w 192"/>
                <a:gd name="T5" fmla="*/ 185 h 259"/>
                <a:gd name="T6" fmla="*/ 80 w 192"/>
                <a:gd name="T7" fmla="*/ 222 h 259"/>
                <a:gd name="T8" fmla="*/ 125 w 192"/>
                <a:gd name="T9" fmla="*/ 164 h 259"/>
                <a:gd name="T10" fmla="*/ 125 w 192"/>
                <a:gd name="T11" fmla="*/ 122 h 259"/>
                <a:gd name="T12" fmla="*/ 171 w 192"/>
                <a:gd name="T13" fmla="*/ 201 h 259"/>
                <a:gd name="T14" fmla="*/ 184 w 192"/>
                <a:gd name="T15" fmla="*/ 219 h 259"/>
                <a:gd name="T16" fmla="*/ 192 w 192"/>
                <a:gd name="T17" fmla="*/ 217 h 259"/>
                <a:gd name="T18" fmla="*/ 192 w 192"/>
                <a:gd name="T19" fmla="*/ 249 h 259"/>
                <a:gd name="T20" fmla="*/ 168 w 192"/>
                <a:gd name="T21" fmla="*/ 255 h 259"/>
                <a:gd name="T22" fmla="*/ 127 w 192"/>
                <a:gd name="T23" fmla="*/ 223 h 259"/>
                <a:gd name="T24" fmla="*/ 126 w 192"/>
                <a:gd name="T25" fmla="*/ 223 h 259"/>
                <a:gd name="T26" fmla="*/ 64 w 192"/>
                <a:gd name="T27" fmla="*/ 259 h 259"/>
                <a:gd name="T28" fmla="*/ 0 w 192"/>
                <a:gd name="T29" fmla="*/ 190 h 259"/>
                <a:gd name="T30" fmla="*/ 57 w 192"/>
                <a:gd name="T31" fmla="*/ 112 h 259"/>
                <a:gd name="T32" fmla="*/ 96 w 192"/>
                <a:gd name="T33" fmla="*/ 102 h 259"/>
                <a:gd name="T34" fmla="*/ 125 w 192"/>
                <a:gd name="T35" fmla="*/ 70 h 259"/>
                <a:gd name="T36" fmla="*/ 91 w 192"/>
                <a:gd name="T37" fmla="*/ 34 h 259"/>
                <a:gd name="T38" fmla="*/ 53 w 192"/>
                <a:gd name="T39" fmla="*/ 81 h 259"/>
                <a:gd name="T40" fmla="*/ 7 w 192"/>
                <a:gd name="T41" fmla="*/ 81 h 259"/>
                <a:gd name="T42" fmla="*/ 93 w 192"/>
                <a:gd name="T43" fmla="*/ 0 h 259"/>
                <a:gd name="T44" fmla="*/ 171 w 192"/>
                <a:gd name="T45" fmla="*/ 60 h 259"/>
                <a:gd name="T46" fmla="*/ 171 w 192"/>
                <a:gd name="T47" fmla="*/ 2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59">
                  <a:moveTo>
                    <a:pt x="125" y="122"/>
                  </a:moveTo>
                  <a:cubicBezTo>
                    <a:pt x="112" y="133"/>
                    <a:pt x="84" y="139"/>
                    <a:pt x="70" y="145"/>
                  </a:cubicBezTo>
                  <a:cubicBezTo>
                    <a:pt x="56" y="152"/>
                    <a:pt x="50" y="167"/>
                    <a:pt x="50" y="185"/>
                  </a:cubicBezTo>
                  <a:cubicBezTo>
                    <a:pt x="50" y="206"/>
                    <a:pt x="60" y="222"/>
                    <a:pt x="80" y="222"/>
                  </a:cubicBezTo>
                  <a:cubicBezTo>
                    <a:pt x="110" y="222"/>
                    <a:pt x="125" y="200"/>
                    <a:pt x="125" y="164"/>
                  </a:cubicBezTo>
                  <a:lnTo>
                    <a:pt x="125" y="122"/>
                  </a:lnTo>
                  <a:close/>
                  <a:moveTo>
                    <a:pt x="171" y="201"/>
                  </a:moveTo>
                  <a:cubicBezTo>
                    <a:pt x="171" y="210"/>
                    <a:pt x="177" y="219"/>
                    <a:pt x="184" y="219"/>
                  </a:cubicBezTo>
                  <a:cubicBezTo>
                    <a:pt x="187" y="219"/>
                    <a:pt x="191" y="218"/>
                    <a:pt x="192" y="21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86" y="252"/>
                    <a:pt x="178" y="255"/>
                    <a:pt x="168" y="255"/>
                  </a:cubicBezTo>
                  <a:cubicBezTo>
                    <a:pt x="146" y="255"/>
                    <a:pt x="128" y="246"/>
                    <a:pt x="127" y="223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12" y="247"/>
                    <a:pt x="93" y="259"/>
                    <a:pt x="64" y="259"/>
                  </a:cubicBezTo>
                  <a:cubicBezTo>
                    <a:pt x="25" y="259"/>
                    <a:pt x="0" y="237"/>
                    <a:pt x="0" y="190"/>
                  </a:cubicBezTo>
                  <a:cubicBezTo>
                    <a:pt x="0" y="135"/>
                    <a:pt x="24" y="123"/>
                    <a:pt x="57" y="11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4" y="97"/>
                    <a:pt x="125" y="92"/>
                    <a:pt x="125" y="70"/>
                  </a:cubicBezTo>
                  <a:cubicBezTo>
                    <a:pt x="125" y="48"/>
                    <a:pt x="117" y="34"/>
                    <a:pt x="91" y="34"/>
                  </a:cubicBezTo>
                  <a:cubicBezTo>
                    <a:pt x="58" y="34"/>
                    <a:pt x="53" y="57"/>
                    <a:pt x="53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29"/>
                    <a:pt x="28" y="0"/>
                    <a:pt x="93" y="0"/>
                  </a:cubicBezTo>
                  <a:cubicBezTo>
                    <a:pt x="137" y="0"/>
                    <a:pt x="171" y="17"/>
                    <a:pt x="171" y="60"/>
                  </a:cubicBezTo>
                  <a:lnTo>
                    <a:pt x="17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57738" y="576263"/>
              <a:ext cx="482600" cy="711200"/>
            </a:xfrm>
            <a:custGeom>
              <a:avLst/>
              <a:gdLst>
                <a:gd name="T0" fmla="*/ 0 w 172"/>
                <a:gd name="T1" fmla="*/ 6 h 252"/>
                <a:gd name="T2" fmla="*/ 46 w 172"/>
                <a:gd name="T3" fmla="*/ 6 h 252"/>
                <a:gd name="T4" fmla="*/ 46 w 172"/>
                <a:gd name="T5" fmla="*/ 35 h 252"/>
                <a:gd name="T6" fmla="*/ 48 w 172"/>
                <a:gd name="T7" fmla="*/ 35 h 252"/>
                <a:gd name="T8" fmla="*/ 111 w 172"/>
                <a:gd name="T9" fmla="*/ 0 h 252"/>
                <a:gd name="T10" fmla="*/ 172 w 172"/>
                <a:gd name="T11" fmla="*/ 67 h 252"/>
                <a:gd name="T12" fmla="*/ 172 w 172"/>
                <a:gd name="T13" fmla="*/ 252 h 252"/>
                <a:gd name="T14" fmla="*/ 123 w 172"/>
                <a:gd name="T15" fmla="*/ 252 h 252"/>
                <a:gd name="T16" fmla="*/ 123 w 172"/>
                <a:gd name="T17" fmla="*/ 84 h 252"/>
                <a:gd name="T18" fmla="*/ 88 w 172"/>
                <a:gd name="T19" fmla="*/ 39 h 252"/>
                <a:gd name="T20" fmla="*/ 49 w 172"/>
                <a:gd name="T21" fmla="*/ 87 h 252"/>
                <a:gd name="T22" fmla="*/ 49 w 172"/>
                <a:gd name="T23" fmla="*/ 252 h 252"/>
                <a:gd name="T24" fmla="*/ 0 w 172"/>
                <a:gd name="T25" fmla="*/ 252 h 252"/>
                <a:gd name="T26" fmla="*/ 0 w 172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252">
                  <a:moveTo>
                    <a:pt x="0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0" y="13"/>
                    <a:pt x="83" y="0"/>
                    <a:pt x="111" y="0"/>
                  </a:cubicBezTo>
                  <a:cubicBezTo>
                    <a:pt x="148" y="0"/>
                    <a:pt x="172" y="17"/>
                    <a:pt x="172" y="67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3" y="39"/>
                    <a:pt x="88" y="39"/>
                  </a:cubicBezTo>
                  <a:cubicBezTo>
                    <a:pt x="68" y="39"/>
                    <a:pt x="49" y="55"/>
                    <a:pt x="49" y="87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318125" y="576263"/>
              <a:ext cx="504825" cy="950913"/>
            </a:xfrm>
            <a:custGeom>
              <a:avLst/>
              <a:gdLst>
                <a:gd name="T0" fmla="*/ 88 w 180"/>
                <a:gd name="T1" fmla="*/ 211 h 337"/>
                <a:gd name="T2" fmla="*/ 131 w 180"/>
                <a:gd name="T3" fmla="*/ 124 h 337"/>
                <a:gd name="T4" fmla="*/ 91 w 180"/>
                <a:gd name="T5" fmla="*/ 39 h 337"/>
                <a:gd name="T6" fmla="*/ 50 w 180"/>
                <a:gd name="T7" fmla="*/ 122 h 337"/>
                <a:gd name="T8" fmla="*/ 88 w 180"/>
                <a:gd name="T9" fmla="*/ 211 h 337"/>
                <a:gd name="T10" fmla="*/ 53 w 180"/>
                <a:gd name="T11" fmla="*/ 273 h 337"/>
                <a:gd name="T12" fmla="*/ 89 w 180"/>
                <a:gd name="T13" fmla="*/ 303 h 337"/>
                <a:gd name="T14" fmla="*/ 131 w 180"/>
                <a:gd name="T15" fmla="*/ 257 h 337"/>
                <a:gd name="T16" fmla="*/ 131 w 180"/>
                <a:gd name="T17" fmla="*/ 217 h 337"/>
                <a:gd name="T18" fmla="*/ 130 w 180"/>
                <a:gd name="T19" fmla="*/ 217 h 337"/>
                <a:gd name="T20" fmla="*/ 74 w 180"/>
                <a:gd name="T21" fmla="*/ 251 h 337"/>
                <a:gd name="T22" fmla="*/ 0 w 180"/>
                <a:gd name="T23" fmla="*/ 127 h 337"/>
                <a:gd name="T24" fmla="*/ 78 w 180"/>
                <a:gd name="T25" fmla="*/ 0 h 337"/>
                <a:gd name="T26" fmla="*/ 132 w 180"/>
                <a:gd name="T27" fmla="*/ 36 h 337"/>
                <a:gd name="T28" fmla="*/ 133 w 180"/>
                <a:gd name="T29" fmla="*/ 36 h 337"/>
                <a:gd name="T30" fmla="*/ 133 w 180"/>
                <a:gd name="T31" fmla="*/ 6 h 337"/>
                <a:gd name="T32" fmla="*/ 180 w 180"/>
                <a:gd name="T33" fmla="*/ 6 h 337"/>
                <a:gd name="T34" fmla="*/ 180 w 180"/>
                <a:gd name="T35" fmla="*/ 241 h 337"/>
                <a:gd name="T36" fmla="*/ 88 w 180"/>
                <a:gd name="T37" fmla="*/ 337 h 337"/>
                <a:gd name="T38" fmla="*/ 7 w 180"/>
                <a:gd name="T39" fmla="*/ 273 h 337"/>
                <a:gd name="T40" fmla="*/ 53 w 180"/>
                <a:gd name="T41" fmla="*/ 27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37">
                  <a:moveTo>
                    <a:pt x="88" y="211"/>
                  </a:moveTo>
                  <a:cubicBezTo>
                    <a:pt x="126" y="211"/>
                    <a:pt x="131" y="163"/>
                    <a:pt x="131" y="124"/>
                  </a:cubicBezTo>
                  <a:cubicBezTo>
                    <a:pt x="131" y="84"/>
                    <a:pt x="126" y="39"/>
                    <a:pt x="91" y="39"/>
                  </a:cubicBezTo>
                  <a:cubicBezTo>
                    <a:pt x="55" y="39"/>
                    <a:pt x="50" y="76"/>
                    <a:pt x="50" y="122"/>
                  </a:cubicBezTo>
                  <a:cubicBezTo>
                    <a:pt x="50" y="164"/>
                    <a:pt x="51" y="211"/>
                    <a:pt x="88" y="211"/>
                  </a:cubicBezTo>
                  <a:moveTo>
                    <a:pt x="53" y="273"/>
                  </a:moveTo>
                  <a:cubicBezTo>
                    <a:pt x="53" y="289"/>
                    <a:pt x="67" y="303"/>
                    <a:pt x="89" y="303"/>
                  </a:cubicBezTo>
                  <a:cubicBezTo>
                    <a:pt x="115" y="303"/>
                    <a:pt x="131" y="285"/>
                    <a:pt x="131" y="25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0" y="238"/>
                    <a:pt x="98" y="251"/>
                    <a:pt x="74" y="251"/>
                  </a:cubicBezTo>
                  <a:cubicBezTo>
                    <a:pt x="16" y="251"/>
                    <a:pt x="0" y="194"/>
                    <a:pt x="0" y="127"/>
                  </a:cubicBezTo>
                  <a:cubicBezTo>
                    <a:pt x="0" y="73"/>
                    <a:pt x="8" y="0"/>
                    <a:pt x="78" y="0"/>
                  </a:cubicBezTo>
                  <a:cubicBezTo>
                    <a:pt x="107" y="0"/>
                    <a:pt x="128" y="19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0" y="300"/>
                    <a:pt x="154" y="337"/>
                    <a:pt x="88" y="337"/>
                  </a:cubicBezTo>
                  <a:cubicBezTo>
                    <a:pt x="15" y="337"/>
                    <a:pt x="7" y="294"/>
                    <a:pt x="7" y="273"/>
                  </a:cubicBezTo>
                  <a:lnTo>
                    <a:pt x="53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5881688" y="576263"/>
              <a:ext cx="498475" cy="730250"/>
            </a:xfrm>
            <a:custGeom>
              <a:avLst/>
              <a:gdLst>
                <a:gd name="T0" fmla="*/ 129 w 178"/>
                <a:gd name="T1" fmla="*/ 102 h 259"/>
                <a:gd name="T2" fmla="*/ 129 w 178"/>
                <a:gd name="T3" fmla="*/ 89 h 259"/>
                <a:gd name="T4" fmla="*/ 91 w 178"/>
                <a:gd name="T5" fmla="*/ 34 h 259"/>
                <a:gd name="T6" fmla="*/ 49 w 178"/>
                <a:gd name="T7" fmla="*/ 97 h 259"/>
                <a:gd name="T8" fmla="*/ 49 w 178"/>
                <a:gd name="T9" fmla="*/ 102 h 259"/>
                <a:gd name="T10" fmla="*/ 129 w 178"/>
                <a:gd name="T11" fmla="*/ 102 h 259"/>
                <a:gd name="T12" fmla="*/ 49 w 178"/>
                <a:gd name="T13" fmla="*/ 136 h 259"/>
                <a:gd name="T14" fmla="*/ 49 w 178"/>
                <a:gd name="T15" fmla="*/ 150 h 259"/>
                <a:gd name="T16" fmla="*/ 91 w 178"/>
                <a:gd name="T17" fmla="*/ 225 h 259"/>
                <a:gd name="T18" fmla="*/ 130 w 178"/>
                <a:gd name="T19" fmla="*/ 170 h 259"/>
                <a:gd name="T20" fmla="*/ 177 w 178"/>
                <a:gd name="T21" fmla="*/ 170 h 259"/>
                <a:gd name="T22" fmla="*/ 90 w 178"/>
                <a:gd name="T23" fmla="*/ 259 h 259"/>
                <a:gd name="T24" fmla="*/ 0 w 178"/>
                <a:gd name="T25" fmla="*/ 133 h 259"/>
                <a:gd name="T26" fmla="*/ 91 w 178"/>
                <a:gd name="T27" fmla="*/ 0 h 259"/>
                <a:gd name="T28" fmla="*/ 178 w 178"/>
                <a:gd name="T29" fmla="*/ 110 h 259"/>
                <a:gd name="T30" fmla="*/ 178 w 178"/>
                <a:gd name="T31" fmla="*/ 136 h 259"/>
                <a:gd name="T32" fmla="*/ 49 w 178"/>
                <a:gd name="T33" fmla="*/ 1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59">
                  <a:moveTo>
                    <a:pt x="129" y="102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58"/>
                    <a:pt x="119" y="34"/>
                    <a:pt x="91" y="34"/>
                  </a:cubicBezTo>
                  <a:cubicBezTo>
                    <a:pt x="59" y="34"/>
                    <a:pt x="49" y="65"/>
                    <a:pt x="49" y="97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29" y="102"/>
                  </a:lnTo>
                  <a:close/>
                  <a:moveTo>
                    <a:pt x="49" y="136"/>
                  </a:moveTo>
                  <a:cubicBezTo>
                    <a:pt x="49" y="150"/>
                    <a:pt x="49" y="150"/>
                    <a:pt x="49" y="150"/>
                  </a:cubicBezTo>
                  <a:cubicBezTo>
                    <a:pt x="49" y="183"/>
                    <a:pt x="54" y="225"/>
                    <a:pt x="91" y="225"/>
                  </a:cubicBezTo>
                  <a:cubicBezTo>
                    <a:pt x="126" y="225"/>
                    <a:pt x="130" y="185"/>
                    <a:pt x="13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225"/>
                    <a:pt x="144" y="259"/>
                    <a:pt x="90" y="259"/>
                  </a:cubicBezTo>
                  <a:cubicBezTo>
                    <a:pt x="50" y="259"/>
                    <a:pt x="0" y="247"/>
                    <a:pt x="0" y="133"/>
                  </a:cubicBezTo>
                  <a:cubicBezTo>
                    <a:pt x="0" y="68"/>
                    <a:pt x="14" y="0"/>
                    <a:pt x="91" y="0"/>
                  </a:cubicBezTo>
                  <a:cubicBezTo>
                    <a:pt x="160" y="0"/>
                    <a:pt x="178" y="41"/>
                    <a:pt x="178" y="110"/>
                  </a:cubicBezTo>
                  <a:cubicBezTo>
                    <a:pt x="178" y="136"/>
                    <a:pt x="178" y="136"/>
                    <a:pt x="178" y="136"/>
                  </a:cubicBezTo>
                  <a:lnTo>
                    <a:pt x="4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611188" y="474663"/>
              <a:ext cx="515938" cy="806450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6592154" y="3015247"/>
            <a:ext cx="3821651" cy="82750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2503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Gener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itle 1"/>
          <p:cNvSpPr txBox="1">
            <a:spLocks/>
          </p:cNvSpPr>
          <p:nvPr userDrawn="1"/>
        </p:nvSpPr>
        <p:spPr>
          <a:xfrm>
            <a:off x="874799" y="5302115"/>
            <a:ext cx="268138" cy="301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50" b="1">
                <a:solidFill>
                  <a:schemeClr val="accen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 userDrawn="1"/>
        </p:nvSpPr>
        <p:spPr>
          <a:xfrm>
            <a:off x="874799" y="4919075"/>
            <a:ext cx="268138" cy="301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50" b="1">
                <a:solidFill>
                  <a:schemeClr val="accen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T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874800" y="1253771"/>
            <a:ext cx="2950130" cy="70285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/>
              <a:t>THANK YOU</a:t>
            </a:r>
            <a:endParaRPr lang="en-AU" baseline="0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108573" y="1392152"/>
            <a:ext cx="1231200" cy="1248854"/>
            <a:chOff x="524805" y="687600"/>
            <a:chExt cx="466621" cy="473312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630171" y="978612"/>
              <a:ext cx="281534" cy="182300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08429" y="687600"/>
              <a:ext cx="281534" cy="182300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11356" y="771782"/>
              <a:ext cx="180070" cy="283207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4805" y="787391"/>
              <a:ext cx="181185" cy="283207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9" name="Title 1"/>
          <p:cNvSpPr txBox="1">
            <a:spLocks/>
          </p:cNvSpPr>
          <p:nvPr userDrawn="1"/>
        </p:nvSpPr>
        <p:spPr>
          <a:xfrm>
            <a:off x="874800" y="2215945"/>
            <a:ext cx="5421961" cy="70285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/>
              <a:t>PLEASE GET IN TOUCH</a:t>
            </a:r>
            <a:endParaRPr lang="en-AU" baseline="0" dirty="0"/>
          </a:p>
        </p:txBody>
      </p:sp>
      <p:sp>
        <p:nvSpPr>
          <p:cNvPr id="18" name="Freeform 5">
            <a:hlinkClick r:id="rId2"/>
          </p:cNvPr>
          <p:cNvSpPr>
            <a:spLocks/>
          </p:cNvSpPr>
          <p:nvPr userDrawn="1"/>
        </p:nvSpPr>
        <p:spPr bwMode="auto">
          <a:xfrm>
            <a:off x="878293" y="5858688"/>
            <a:ext cx="148562" cy="310465"/>
          </a:xfrm>
          <a:custGeom>
            <a:avLst/>
            <a:gdLst>
              <a:gd name="T0" fmla="*/ 234 w 573"/>
              <a:gd name="T1" fmla="*/ 27 h 1195"/>
              <a:gd name="T2" fmla="*/ 254 w 573"/>
              <a:gd name="T3" fmla="*/ 17 h 1195"/>
              <a:gd name="T4" fmla="*/ 278 w 573"/>
              <a:gd name="T5" fmla="*/ 10 h 1195"/>
              <a:gd name="T6" fmla="*/ 325 w 573"/>
              <a:gd name="T7" fmla="*/ 0 h 1195"/>
              <a:gd name="T8" fmla="*/ 355 w 573"/>
              <a:gd name="T9" fmla="*/ 0 h 1195"/>
              <a:gd name="T10" fmla="*/ 572 w 573"/>
              <a:gd name="T11" fmla="*/ 17 h 1195"/>
              <a:gd name="T12" fmla="*/ 573 w 573"/>
              <a:gd name="T13" fmla="*/ 17 h 1195"/>
              <a:gd name="T14" fmla="*/ 551 w 573"/>
              <a:gd name="T15" fmla="*/ 219 h 1195"/>
              <a:gd name="T16" fmla="*/ 550 w 573"/>
              <a:gd name="T17" fmla="*/ 219 h 1195"/>
              <a:gd name="T18" fmla="*/ 430 w 573"/>
              <a:gd name="T19" fmla="*/ 206 h 1195"/>
              <a:gd name="T20" fmla="*/ 427 w 573"/>
              <a:gd name="T21" fmla="*/ 206 h 1195"/>
              <a:gd name="T22" fmla="*/ 415 w 573"/>
              <a:gd name="T23" fmla="*/ 208 h 1195"/>
              <a:gd name="T24" fmla="*/ 411 w 573"/>
              <a:gd name="T25" fmla="*/ 209 h 1195"/>
              <a:gd name="T26" fmla="*/ 397 w 573"/>
              <a:gd name="T27" fmla="*/ 216 h 1195"/>
              <a:gd name="T28" fmla="*/ 390 w 573"/>
              <a:gd name="T29" fmla="*/ 220 h 1195"/>
              <a:gd name="T30" fmla="*/ 380 w 573"/>
              <a:gd name="T31" fmla="*/ 232 h 1195"/>
              <a:gd name="T32" fmla="*/ 374 w 573"/>
              <a:gd name="T33" fmla="*/ 242 h 1195"/>
              <a:gd name="T34" fmla="*/ 370 w 573"/>
              <a:gd name="T35" fmla="*/ 253 h 1195"/>
              <a:gd name="T36" fmla="*/ 367 w 573"/>
              <a:gd name="T37" fmla="*/ 266 h 1195"/>
              <a:gd name="T38" fmla="*/ 366 w 573"/>
              <a:gd name="T39" fmla="*/ 279 h 1195"/>
              <a:gd name="T40" fmla="*/ 368 w 573"/>
              <a:gd name="T41" fmla="*/ 405 h 1195"/>
              <a:gd name="T42" fmla="*/ 544 w 573"/>
              <a:gd name="T43" fmla="*/ 407 h 1195"/>
              <a:gd name="T44" fmla="*/ 518 w 573"/>
              <a:gd name="T45" fmla="*/ 606 h 1195"/>
              <a:gd name="T46" fmla="*/ 366 w 573"/>
              <a:gd name="T47" fmla="*/ 612 h 1195"/>
              <a:gd name="T48" fmla="*/ 366 w 573"/>
              <a:gd name="T49" fmla="*/ 1194 h 1195"/>
              <a:gd name="T50" fmla="*/ 366 w 573"/>
              <a:gd name="T51" fmla="*/ 1195 h 1195"/>
              <a:gd name="T52" fmla="*/ 128 w 573"/>
              <a:gd name="T53" fmla="*/ 1195 h 1195"/>
              <a:gd name="T54" fmla="*/ 128 w 573"/>
              <a:gd name="T55" fmla="*/ 607 h 1195"/>
              <a:gd name="T56" fmla="*/ 0 w 573"/>
              <a:gd name="T57" fmla="*/ 607 h 1195"/>
              <a:gd name="T58" fmla="*/ 0 w 573"/>
              <a:gd name="T59" fmla="*/ 407 h 1195"/>
              <a:gd name="T60" fmla="*/ 123 w 573"/>
              <a:gd name="T61" fmla="*/ 407 h 1195"/>
              <a:gd name="T62" fmla="*/ 123 w 573"/>
              <a:gd name="T63" fmla="*/ 405 h 1195"/>
              <a:gd name="T64" fmla="*/ 124 w 573"/>
              <a:gd name="T65" fmla="*/ 402 h 1195"/>
              <a:gd name="T66" fmla="*/ 128 w 573"/>
              <a:gd name="T67" fmla="*/ 188 h 1195"/>
              <a:gd name="T68" fmla="*/ 130 w 573"/>
              <a:gd name="T69" fmla="*/ 176 h 1195"/>
              <a:gd name="T70" fmla="*/ 130 w 573"/>
              <a:gd name="T71" fmla="*/ 170 h 1195"/>
              <a:gd name="T72" fmla="*/ 132 w 573"/>
              <a:gd name="T73" fmla="*/ 164 h 1195"/>
              <a:gd name="T74" fmla="*/ 135 w 573"/>
              <a:gd name="T75" fmla="*/ 151 h 1195"/>
              <a:gd name="T76" fmla="*/ 140 w 573"/>
              <a:gd name="T77" fmla="*/ 140 h 1195"/>
              <a:gd name="T78" fmla="*/ 149 w 573"/>
              <a:gd name="T79" fmla="*/ 117 h 1195"/>
              <a:gd name="T80" fmla="*/ 162 w 573"/>
              <a:gd name="T81" fmla="*/ 96 h 1195"/>
              <a:gd name="T82" fmla="*/ 177 w 573"/>
              <a:gd name="T83" fmla="*/ 78 h 1195"/>
              <a:gd name="T84" fmla="*/ 193 w 573"/>
              <a:gd name="T85" fmla="*/ 61 h 1195"/>
              <a:gd name="T86" fmla="*/ 193 w 573"/>
              <a:gd name="T87" fmla="*/ 60 h 1195"/>
              <a:gd name="T88" fmla="*/ 234 w 573"/>
              <a:gd name="T89" fmla="*/ 27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3" h="1195">
                <a:moveTo>
                  <a:pt x="234" y="27"/>
                </a:moveTo>
                <a:cubicBezTo>
                  <a:pt x="240" y="23"/>
                  <a:pt x="247" y="20"/>
                  <a:pt x="254" y="17"/>
                </a:cubicBezTo>
                <a:cubicBezTo>
                  <a:pt x="261" y="14"/>
                  <a:pt x="269" y="12"/>
                  <a:pt x="278" y="10"/>
                </a:cubicBezTo>
                <a:cubicBezTo>
                  <a:pt x="325" y="0"/>
                  <a:pt x="325" y="0"/>
                  <a:pt x="32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572" y="17"/>
                  <a:pt x="572" y="17"/>
                  <a:pt x="572" y="17"/>
                </a:cubicBezTo>
                <a:cubicBezTo>
                  <a:pt x="573" y="17"/>
                  <a:pt x="573" y="17"/>
                  <a:pt x="573" y="17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0" y="219"/>
                  <a:pt x="550" y="219"/>
                  <a:pt x="550" y="219"/>
                </a:cubicBezTo>
                <a:cubicBezTo>
                  <a:pt x="430" y="206"/>
                  <a:pt x="430" y="206"/>
                  <a:pt x="430" y="206"/>
                </a:cubicBezTo>
                <a:cubicBezTo>
                  <a:pt x="427" y="206"/>
                  <a:pt x="427" y="206"/>
                  <a:pt x="427" y="206"/>
                </a:cubicBezTo>
                <a:cubicBezTo>
                  <a:pt x="415" y="208"/>
                  <a:pt x="415" y="208"/>
                  <a:pt x="415" y="208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397" y="216"/>
                  <a:pt x="397" y="216"/>
                  <a:pt x="397" y="216"/>
                </a:cubicBezTo>
                <a:cubicBezTo>
                  <a:pt x="394" y="217"/>
                  <a:pt x="392" y="218"/>
                  <a:pt x="390" y="220"/>
                </a:cubicBezTo>
                <a:cubicBezTo>
                  <a:pt x="380" y="232"/>
                  <a:pt x="380" y="232"/>
                  <a:pt x="380" y="232"/>
                </a:cubicBezTo>
                <a:cubicBezTo>
                  <a:pt x="378" y="234"/>
                  <a:pt x="376" y="238"/>
                  <a:pt x="374" y="242"/>
                </a:cubicBezTo>
                <a:cubicBezTo>
                  <a:pt x="372" y="245"/>
                  <a:pt x="371" y="249"/>
                  <a:pt x="370" y="253"/>
                </a:cubicBezTo>
                <a:cubicBezTo>
                  <a:pt x="369" y="257"/>
                  <a:pt x="368" y="261"/>
                  <a:pt x="367" y="266"/>
                </a:cubicBezTo>
                <a:cubicBezTo>
                  <a:pt x="367" y="270"/>
                  <a:pt x="366" y="274"/>
                  <a:pt x="366" y="279"/>
                </a:cubicBezTo>
                <a:cubicBezTo>
                  <a:pt x="368" y="405"/>
                  <a:pt x="368" y="405"/>
                  <a:pt x="368" y="405"/>
                </a:cubicBezTo>
                <a:cubicBezTo>
                  <a:pt x="544" y="407"/>
                  <a:pt x="544" y="407"/>
                  <a:pt x="544" y="407"/>
                </a:cubicBezTo>
                <a:cubicBezTo>
                  <a:pt x="518" y="606"/>
                  <a:pt x="518" y="606"/>
                  <a:pt x="518" y="606"/>
                </a:cubicBezTo>
                <a:cubicBezTo>
                  <a:pt x="366" y="612"/>
                  <a:pt x="366" y="612"/>
                  <a:pt x="366" y="612"/>
                </a:cubicBezTo>
                <a:cubicBezTo>
                  <a:pt x="366" y="1194"/>
                  <a:pt x="366" y="1194"/>
                  <a:pt x="366" y="1194"/>
                </a:cubicBezTo>
                <a:cubicBezTo>
                  <a:pt x="366" y="1195"/>
                  <a:pt x="366" y="1195"/>
                  <a:pt x="366" y="1195"/>
                </a:cubicBezTo>
                <a:cubicBezTo>
                  <a:pt x="128" y="1195"/>
                  <a:pt x="128" y="1195"/>
                  <a:pt x="128" y="1195"/>
                </a:cubicBezTo>
                <a:cubicBezTo>
                  <a:pt x="128" y="607"/>
                  <a:pt x="128" y="607"/>
                  <a:pt x="128" y="607"/>
                </a:cubicBezTo>
                <a:cubicBezTo>
                  <a:pt x="0" y="607"/>
                  <a:pt x="0" y="607"/>
                  <a:pt x="0" y="607"/>
                </a:cubicBezTo>
                <a:cubicBezTo>
                  <a:pt x="0" y="407"/>
                  <a:pt x="0" y="407"/>
                  <a:pt x="0" y="407"/>
                </a:cubicBezTo>
                <a:cubicBezTo>
                  <a:pt x="123" y="407"/>
                  <a:pt x="123" y="407"/>
                  <a:pt x="123" y="407"/>
                </a:cubicBezTo>
                <a:cubicBezTo>
                  <a:pt x="123" y="405"/>
                  <a:pt x="123" y="405"/>
                  <a:pt x="123" y="405"/>
                </a:cubicBezTo>
                <a:cubicBezTo>
                  <a:pt x="124" y="402"/>
                  <a:pt x="124" y="402"/>
                  <a:pt x="124" y="402"/>
                </a:cubicBezTo>
                <a:cubicBezTo>
                  <a:pt x="128" y="188"/>
                  <a:pt x="128" y="188"/>
                  <a:pt x="128" y="188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30" y="170"/>
                  <a:pt x="130" y="170"/>
                  <a:pt x="130" y="170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0"/>
                  <a:pt x="133" y="155"/>
                  <a:pt x="135" y="151"/>
                </a:cubicBezTo>
                <a:cubicBezTo>
                  <a:pt x="136" y="147"/>
                  <a:pt x="138" y="144"/>
                  <a:pt x="140" y="140"/>
                </a:cubicBezTo>
                <a:cubicBezTo>
                  <a:pt x="142" y="132"/>
                  <a:pt x="145" y="124"/>
                  <a:pt x="149" y="117"/>
                </a:cubicBezTo>
                <a:cubicBezTo>
                  <a:pt x="153" y="110"/>
                  <a:pt x="157" y="103"/>
                  <a:pt x="162" y="96"/>
                </a:cubicBezTo>
                <a:cubicBezTo>
                  <a:pt x="166" y="90"/>
                  <a:pt x="171" y="84"/>
                  <a:pt x="177" y="78"/>
                </a:cubicBezTo>
                <a:cubicBezTo>
                  <a:pt x="182" y="72"/>
                  <a:pt x="187" y="66"/>
                  <a:pt x="193" y="61"/>
                </a:cubicBezTo>
                <a:cubicBezTo>
                  <a:pt x="193" y="60"/>
                  <a:pt x="193" y="60"/>
                  <a:pt x="193" y="60"/>
                </a:cubicBezTo>
                <a:lnTo>
                  <a:pt x="23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953025" y="5904368"/>
            <a:ext cx="282800" cy="264785"/>
            <a:chOff x="5632450" y="-300037"/>
            <a:chExt cx="1071563" cy="1003300"/>
          </a:xfrm>
          <a:solidFill>
            <a:schemeClr val="bg1"/>
          </a:solidFill>
        </p:grpSpPr>
        <p:sp>
          <p:nvSpPr>
            <p:cNvPr id="20" name="Freeform 6">
              <a:hlinkClick r:id="rId3"/>
            </p:cNvPr>
            <p:cNvSpPr>
              <a:spLocks/>
            </p:cNvSpPr>
            <p:nvPr userDrawn="1"/>
          </p:nvSpPr>
          <p:spPr bwMode="auto">
            <a:xfrm>
              <a:off x="5632450" y="-300037"/>
              <a:ext cx="268288" cy="268288"/>
            </a:xfrm>
            <a:custGeom>
              <a:avLst/>
              <a:gdLst>
                <a:gd name="T0" fmla="*/ 162 w 235"/>
                <a:gd name="T1" fmla="*/ 9 h 235"/>
                <a:gd name="T2" fmla="*/ 183 w 235"/>
                <a:gd name="T3" fmla="*/ 19 h 235"/>
                <a:gd name="T4" fmla="*/ 201 w 235"/>
                <a:gd name="T5" fmla="*/ 35 h 235"/>
                <a:gd name="T6" fmla="*/ 216 w 235"/>
                <a:gd name="T7" fmla="*/ 53 h 235"/>
                <a:gd name="T8" fmla="*/ 226 w 235"/>
                <a:gd name="T9" fmla="*/ 70 h 235"/>
                <a:gd name="T10" fmla="*/ 231 w 235"/>
                <a:gd name="T11" fmla="*/ 85 h 235"/>
                <a:gd name="T12" fmla="*/ 234 w 235"/>
                <a:gd name="T13" fmla="*/ 101 h 235"/>
                <a:gd name="T14" fmla="*/ 235 w 235"/>
                <a:gd name="T15" fmla="*/ 118 h 235"/>
                <a:gd name="T16" fmla="*/ 234 w 235"/>
                <a:gd name="T17" fmla="*/ 134 h 235"/>
                <a:gd name="T18" fmla="*/ 231 w 235"/>
                <a:gd name="T19" fmla="*/ 149 h 235"/>
                <a:gd name="T20" fmla="*/ 226 w 235"/>
                <a:gd name="T21" fmla="*/ 163 h 235"/>
                <a:gd name="T22" fmla="*/ 220 w 235"/>
                <a:gd name="T23" fmla="*/ 176 h 235"/>
                <a:gd name="T24" fmla="*/ 211 w 235"/>
                <a:gd name="T25" fmla="*/ 189 h 235"/>
                <a:gd name="T26" fmla="*/ 201 w 235"/>
                <a:gd name="T27" fmla="*/ 201 h 235"/>
                <a:gd name="T28" fmla="*/ 189 w 235"/>
                <a:gd name="T29" fmla="*/ 211 h 235"/>
                <a:gd name="T30" fmla="*/ 176 w 235"/>
                <a:gd name="T31" fmla="*/ 221 h 235"/>
                <a:gd name="T32" fmla="*/ 162 w 235"/>
                <a:gd name="T33" fmla="*/ 227 h 235"/>
                <a:gd name="T34" fmla="*/ 149 w 235"/>
                <a:gd name="T35" fmla="*/ 232 h 235"/>
                <a:gd name="T36" fmla="*/ 119 w 235"/>
                <a:gd name="T37" fmla="*/ 235 h 235"/>
                <a:gd name="T38" fmla="*/ 118 w 235"/>
                <a:gd name="T39" fmla="*/ 235 h 235"/>
                <a:gd name="T40" fmla="*/ 102 w 235"/>
                <a:gd name="T41" fmla="*/ 234 h 235"/>
                <a:gd name="T42" fmla="*/ 86 w 235"/>
                <a:gd name="T43" fmla="*/ 232 h 235"/>
                <a:gd name="T44" fmla="*/ 70 w 235"/>
                <a:gd name="T45" fmla="*/ 227 h 235"/>
                <a:gd name="T46" fmla="*/ 34 w 235"/>
                <a:gd name="T47" fmla="*/ 201 h 235"/>
                <a:gd name="T48" fmla="*/ 15 w 235"/>
                <a:gd name="T49" fmla="*/ 176 h 235"/>
                <a:gd name="T50" fmla="*/ 8 w 235"/>
                <a:gd name="T51" fmla="*/ 163 h 235"/>
                <a:gd name="T52" fmla="*/ 4 w 235"/>
                <a:gd name="T53" fmla="*/ 149 h 235"/>
                <a:gd name="T54" fmla="*/ 1 w 235"/>
                <a:gd name="T55" fmla="*/ 134 h 235"/>
                <a:gd name="T56" fmla="*/ 0 w 235"/>
                <a:gd name="T57" fmla="*/ 118 h 235"/>
                <a:gd name="T58" fmla="*/ 2 w 235"/>
                <a:gd name="T59" fmla="*/ 94 h 235"/>
                <a:gd name="T60" fmla="*/ 8 w 235"/>
                <a:gd name="T61" fmla="*/ 72 h 235"/>
                <a:gd name="T62" fmla="*/ 19 w 235"/>
                <a:gd name="T63" fmla="*/ 53 h 235"/>
                <a:gd name="T64" fmla="*/ 34 w 235"/>
                <a:gd name="T65" fmla="*/ 35 h 235"/>
                <a:gd name="T66" fmla="*/ 58 w 235"/>
                <a:gd name="T67" fmla="*/ 16 h 235"/>
                <a:gd name="T68" fmla="*/ 87 w 235"/>
                <a:gd name="T69" fmla="*/ 4 h 235"/>
                <a:gd name="T70" fmla="*/ 103 w 235"/>
                <a:gd name="T71" fmla="*/ 1 h 235"/>
                <a:gd name="T72" fmla="*/ 118 w 235"/>
                <a:gd name="T73" fmla="*/ 0 h 235"/>
                <a:gd name="T74" fmla="*/ 141 w 235"/>
                <a:gd name="T75" fmla="*/ 2 h 235"/>
                <a:gd name="T76" fmla="*/ 162 w 235"/>
                <a:gd name="T77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5" h="235">
                  <a:moveTo>
                    <a:pt x="162" y="9"/>
                  </a:moveTo>
                  <a:cubicBezTo>
                    <a:pt x="169" y="12"/>
                    <a:pt x="176" y="15"/>
                    <a:pt x="183" y="19"/>
                  </a:cubicBezTo>
                  <a:cubicBezTo>
                    <a:pt x="189" y="24"/>
                    <a:pt x="195" y="29"/>
                    <a:pt x="201" y="35"/>
                  </a:cubicBezTo>
                  <a:cubicBezTo>
                    <a:pt x="207" y="40"/>
                    <a:pt x="212" y="46"/>
                    <a:pt x="216" y="53"/>
                  </a:cubicBezTo>
                  <a:cubicBezTo>
                    <a:pt x="220" y="58"/>
                    <a:pt x="224" y="64"/>
                    <a:pt x="226" y="70"/>
                  </a:cubicBezTo>
                  <a:cubicBezTo>
                    <a:pt x="228" y="75"/>
                    <a:pt x="230" y="80"/>
                    <a:pt x="231" y="85"/>
                  </a:cubicBezTo>
                  <a:cubicBezTo>
                    <a:pt x="232" y="90"/>
                    <a:pt x="233" y="95"/>
                    <a:pt x="234" y="101"/>
                  </a:cubicBezTo>
                  <a:cubicBezTo>
                    <a:pt x="235" y="107"/>
                    <a:pt x="235" y="113"/>
                    <a:pt x="235" y="118"/>
                  </a:cubicBezTo>
                  <a:cubicBezTo>
                    <a:pt x="235" y="123"/>
                    <a:pt x="235" y="129"/>
                    <a:pt x="234" y="134"/>
                  </a:cubicBezTo>
                  <a:cubicBezTo>
                    <a:pt x="233" y="139"/>
                    <a:pt x="232" y="144"/>
                    <a:pt x="231" y="149"/>
                  </a:cubicBezTo>
                  <a:cubicBezTo>
                    <a:pt x="230" y="154"/>
                    <a:pt x="228" y="158"/>
                    <a:pt x="226" y="163"/>
                  </a:cubicBezTo>
                  <a:cubicBezTo>
                    <a:pt x="224" y="167"/>
                    <a:pt x="222" y="172"/>
                    <a:pt x="220" y="176"/>
                  </a:cubicBezTo>
                  <a:cubicBezTo>
                    <a:pt x="217" y="181"/>
                    <a:pt x="214" y="185"/>
                    <a:pt x="211" y="189"/>
                  </a:cubicBezTo>
                  <a:cubicBezTo>
                    <a:pt x="208" y="193"/>
                    <a:pt x="204" y="197"/>
                    <a:pt x="201" y="201"/>
                  </a:cubicBezTo>
                  <a:cubicBezTo>
                    <a:pt x="197" y="205"/>
                    <a:pt x="193" y="208"/>
                    <a:pt x="189" y="211"/>
                  </a:cubicBezTo>
                  <a:cubicBezTo>
                    <a:pt x="185" y="215"/>
                    <a:pt x="181" y="218"/>
                    <a:pt x="176" y="221"/>
                  </a:cubicBezTo>
                  <a:cubicBezTo>
                    <a:pt x="172" y="223"/>
                    <a:pt x="167" y="225"/>
                    <a:pt x="162" y="227"/>
                  </a:cubicBezTo>
                  <a:cubicBezTo>
                    <a:pt x="158" y="228"/>
                    <a:pt x="153" y="230"/>
                    <a:pt x="149" y="232"/>
                  </a:cubicBezTo>
                  <a:cubicBezTo>
                    <a:pt x="139" y="234"/>
                    <a:pt x="129" y="235"/>
                    <a:pt x="119" y="235"/>
                  </a:cubicBezTo>
                  <a:cubicBezTo>
                    <a:pt x="118" y="235"/>
                    <a:pt x="118" y="235"/>
                    <a:pt x="118" y="235"/>
                  </a:cubicBezTo>
                  <a:cubicBezTo>
                    <a:pt x="112" y="235"/>
                    <a:pt x="107" y="235"/>
                    <a:pt x="102" y="234"/>
                  </a:cubicBezTo>
                  <a:cubicBezTo>
                    <a:pt x="96" y="234"/>
                    <a:pt x="91" y="233"/>
                    <a:pt x="86" y="232"/>
                  </a:cubicBezTo>
                  <a:cubicBezTo>
                    <a:pt x="80" y="231"/>
                    <a:pt x="75" y="229"/>
                    <a:pt x="70" y="227"/>
                  </a:cubicBezTo>
                  <a:cubicBezTo>
                    <a:pt x="57" y="222"/>
                    <a:pt x="45" y="213"/>
                    <a:pt x="34" y="201"/>
                  </a:cubicBezTo>
                  <a:cubicBezTo>
                    <a:pt x="26" y="193"/>
                    <a:pt x="19" y="185"/>
                    <a:pt x="15" y="176"/>
                  </a:cubicBezTo>
                  <a:cubicBezTo>
                    <a:pt x="12" y="172"/>
                    <a:pt x="10" y="167"/>
                    <a:pt x="8" y="163"/>
                  </a:cubicBezTo>
                  <a:cubicBezTo>
                    <a:pt x="6" y="158"/>
                    <a:pt x="5" y="154"/>
                    <a:pt x="4" y="149"/>
                  </a:cubicBezTo>
                  <a:cubicBezTo>
                    <a:pt x="2" y="144"/>
                    <a:pt x="1" y="139"/>
                    <a:pt x="1" y="134"/>
                  </a:cubicBezTo>
                  <a:cubicBezTo>
                    <a:pt x="0" y="129"/>
                    <a:pt x="0" y="123"/>
                    <a:pt x="0" y="118"/>
                  </a:cubicBezTo>
                  <a:cubicBezTo>
                    <a:pt x="0" y="110"/>
                    <a:pt x="0" y="102"/>
                    <a:pt x="2" y="94"/>
                  </a:cubicBezTo>
                  <a:cubicBezTo>
                    <a:pt x="3" y="86"/>
                    <a:pt x="5" y="79"/>
                    <a:pt x="8" y="72"/>
                  </a:cubicBezTo>
                  <a:cubicBezTo>
                    <a:pt x="11" y="65"/>
                    <a:pt x="14" y="59"/>
                    <a:pt x="19" y="53"/>
                  </a:cubicBezTo>
                  <a:cubicBezTo>
                    <a:pt x="23" y="46"/>
                    <a:pt x="28" y="40"/>
                    <a:pt x="34" y="35"/>
                  </a:cubicBezTo>
                  <a:cubicBezTo>
                    <a:pt x="42" y="27"/>
                    <a:pt x="50" y="20"/>
                    <a:pt x="58" y="16"/>
                  </a:cubicBezTo>
                  <a:cubicBezTo>
                    <a:pt x="67" y="11"/>
                    <a:pt x="77" y="7"/>
                    <a:pt x="87" y="4"/>
                  </a:cubicBezTo>
                  <a:cubicBezTo>
                    <a:pt x="92" y="3"/>
                    <a:pt x="97" y="2"/>
                    <a:pt x="103" y="1"/>
                  </a:cubicBezTo>
                  <a:cubicBezTo>
                    <a:pt x="108" y="0"/>
                    <a:pt x="113" y="0"/>
                    <a:pt x="118" y="0"/>
                  </a:cubicBezTo>
                  <a:cubicBezTo>
                    <a:pt x="126" y="0"/>
                    <a:pt x="134" y="0"/>
                    <a:pt x="141" y="2"/>
                  </a:cubicBezTo>
                  <a:cubicBezTo>
                    <a:pt x="148" y="3"/>
                    <a:pt x="156" y="6"/>
                    <a:pt x="16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7">
              <a:hlinkClick r:id="rId3"/>
            </p:cNvPr>
            <p:cNvSpPr>
              <a:spLocks/>
            </p:cNvSpPr>
            <p:nvPr userDrawn="1"/>
          </p:nvSpPr>
          <p:spPr bwMode="auto">
            <a:xfrm>
              <a:off x="5651500" y="47625"/>
              <a:ext cx="247650" cy="655638"/>
            </a:xfrm>
            <a:custGeom>
              <a:avLst/>
              <a:gdLst>
                <a:gd name="T0" fmla="*/ 156 w 156"/>
                <a:gd name="T1" fmla="*/ 0 h 413"/>
                <a:gd name="T2" fmla="*/ 156 w 156"/>
                <a:gd name="T3" fmla="*/ 413 h 413"/>
                <a:gd name="T4" fmla="*/ 155 w 156"/>
                <a:gd name="T5" fmla="*/ 413 h 413"/>
                <a:gd name="T6" fmla="*/ 0 w 156"/>
                <a:gd name="T7" fmla="*/ 413 h 413"/>
                <a:gd name="T8" fmla="*/ 0 w 156"/>
                <a:gd name="T9" fmla="*/ 0 h 413"/>
                <a:gd name="T10" fmla="*/ 156 w 156"/>
                <a:gd name="T1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13">
                  <a:moveTo>
                    <a:pt x="156" y="0"/>
                  </a:moveTo>
                  <a:lnTo>
                    <a:pt x="156" y="413"/>
                  </a:lnTo>
                  <a:lnTo>
                    <a:pt x="155" y="413"/>
                  </a:lnTo>
                  <a:lnTo>
                    <a:pt x="0" y="413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8">
              <a:hlinkClick r:id="rId3"/>
            </p:cNvPr>
            <p:cNvSpPr>
              <a:spLocks/>
            </p:cNvSpPr>
            <p:nvPr userDrawn="1"/>
          </p:nvSpPr>
          <p:spPr bwMode="auto">
            <a:xfrm>
              <a:off x="5986463" y="44450"/>
              <a:ext cx="717550" cy="658813"/>
            </a:xfrm>
            <a:custGeom>
              <a:avLst/>
              <a:gdLst>
                <a:gd name="T0" fmla="*/ 259 w 628"/>
                <a:gd name="T1" fmla="*/ 31 h 575"/>
                <a:gd name="T2" fmla="*/ 290 w 628"/>
                <a:gd name="T3" fmla="*/ 18 h 575"/>
                <a:gd name="T4" fmla="*/ 321 w 628"/>
                <a:gd name="T5" fmla="*/ 8 h 575"/>
                <a:gd name="T6" fmla="*/ 355 w 628"/>
                <a:gd name="T7" fmla="*/ 2 h 575"/>
                <a:gd name="T8" fmla="*/ 390 w 628"/>
                <a:gd name="T9" fmla="*/ 1 h 575"/>
                <a:gd name="T10" fmla="*/ 409 w 628"/>
                <a:gd name="T11" fmla="*/ 1 h 575"/>
                <a:gd name="T12" fmla="*/ 447 w 628"/>
                <a:gd name="T13" fmla="*/ 6 h 575"/>
                <a:gd name="T14" fmla="*/ 466 w 628"/>
                <a:gd name="T15" fmla="*/ 9 h 575"/>
                <a:gd name="T16" fmla="*/ 483 w 628"/>
                <a:gd name="T17" fmla="*/ 14 h 575"/>
                <a:gd name="T18" fmla="*/ 499 w 628"/>
                <a:gd name="T19" fmla="*/ 21 h 575"/>
                <a:gd name="T20" fmla="*/ 501 w 628"/>
                <a:gd name="T21" fmla="*/ 21 h 575"/>
                <a:gd name="T22" fmla="*/ 578 w 628"/>
                <a:gd name="T23" fmla="*/ 78 h 575"/>
                <a:gd name="T24" fmla="*/ 581 w 628"/>
                <a:gd name="T25" fmla="*/ 78 h 575"/>
                <a:gd name="T26" fmla="*/ 594 w 628"/>
                <a:gd name="T27" fmla="*/ 96 h 575"/>
                <a:gd name="T28" fmla="*/ 603 w 628"/>
                <a:gd name="T29" fmla="*/ 115 h 575"/>
                <a:gd name="T30" fmla="*/ 612 w 628"/>
                <a:gd name="T31" fmla="*/ 135 h 575"/>
                <a:gd name="T32" fmla="*/ 615 w 628"/>
                <a:gd name="T33" fmla="*/ 144 h 575"/>
                <a:gd name="T34" fmla="*/ 618 w 628"/>
                <a:gd name="T35" fmla="*/ 156 h 575"/>
                <a:gd name="T36" fmla="*/ 618 w 628"/>
                <a:gd name="T37" fmla="*/ 158 h 575"/>
                <a:gd name="T38" fmla="*/ 622 w 628"/>
                <a:gd name="T39" fmla="*/ 180 h 575"/>
                <a:gd name="T40" fmla="*/ 625 w 628"/>
                <a:gd name="T41" fmla="*/ 207 h 575"/>
                <a:gd name="T42" fmla="*/ 627 w 628"/>
                <a:gd name="T43" fmla="*/ 237 h 575"/>
                <a:gd name="T44" fmla="*/ 628 w 628"/>
                <a:gd name="T45" fmla="*/ 272 h 575"/>
                <a:gd name="T46" fmla="*/ 628 w 628"/>
                <a:gd name="T47" fmla="*/ 575 h 575"/>
                <a:gd name="T48" fmla="*/ 627 w 628"/>
                <a:gd name="T49" fmla="*/ 575 h 575"/>
                <a:gd name="T50" fmla="*/ 412 w 628"/>
                <a:gd name="T51" fmla="*/ 575 h 575"/>
                <a:gd name="T52" fmla="*/ 412 w 628"/>
                <a:gd name="T53" fmla="*/ 312 h 575"/>
                <a:gd name="T54" fmla="*/ 402 w 628"/>
                <a:gd name="T55" fmla="*/ 191 h 575"/>
                <a:gd name="T56" fmla="*/ 376 w 628"/>
                <a:gd name="T57" fmla="*/ 155 h 575"/>
                <a:gd name="T58" fmla="*/ 356 w 628"/>
                <a:gd name="T59" fmla="*/ 146 h 575"/>
                <a:gd name="T60" fmla="*/ 346 w 628"/>
                <a:gd name="T61" fmla="*/ 144 h 575"/>
                <a:gd name="T62" fmla="*/ 333 w 628"/>
                <a:gd name="T63" fmla="*/ 143 h 575"/>
                <a:gd name="T64" fmla="*/ 319 w 628"/>
                <a:gd name="T65" fmla="*/ 144 h 575"/>
                <a:gd name="T66" fmla="*/ 309 w 628"/>
                <a:gd name="T67" fmla="*/ 146 h 575"/>
                <a:gd name="T68" fmla="*/ 286 w 628"/>
                <a:gd name="T69" fmla="*/ 153 h 575"/>
                <a:gd name="T70" fmla="*/ 266 w 628"/>
                <a:gd name="T71" fmla="*/ 164 h 575"/>
                <a:gd name="T72" fmla="*/ 251 w 628"/>
                <a:gd name="T73" fmla="*/ 177 h 575"/>
                <a:gd name="T74" fmla="*/ 239 w 628"/>
                <a:gd name="T75" fmla="*/ 193 h 575"/>
                <a:gd name="T76" fmla="*/ 230 w 628"/>
                <a:gd name="T77" fmla="*/ 213 h 575"/>
                <a:gd name="T78" fmla="*/ 228 w 628"/>
                <a:gd name="T79" fmla="*/ 213 h 575"/>
                <a:gd name="T80" fmla="*/ 225 w 628"/>
                <a:gd name="T81" fmla="*/ 228 h 575"/>
                <a:gd name="T82" fmla="*/ 216 w 628"/>
                <a:gd name="T83" fmla="*/ 317 h 575"/>
                <a:gd name="T84" fmla="*/ 216 w 628"/>
                <a:gd name="T85" fmla="*/ 575 h 575"/>
                <a:gd name="T86" fmla="*/ 216 w 628"/>
                <a:gd name="T87" fmla="*/ 575 h 575"/>
                <a:gd name="T88" fmla="*/ 0 w 628"/>
                <a:gd name="T89" fmla="*/ 575 h 575"/>
                <a:gd name="T90" fmla="*/ 0 w 628"/>
                <a:gd name="T91" fmla="*/ 2 h 575"/>
                <a:gd name="T92" fmla="*/ 204 w 628"/>
                <a:gd name="T93" fmla="*/ 2 h 575"/>
                <a:gd name="T94" fmla="*/ 204 w 628"/>
                <a:gd name="T95" fmla="*/ 68 h 575"/>
                <a:gd name="T96" fmla="*/ 231 w 628"/>
                <a:gd name="T97" fmla="*/ 48 h 575"/>
                <a:gd name="T98" fmla="*/ 259 w 628"/>
                <a:gd name="T99" fmla="*/ 3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8" h="575">
                  <a:moveTo>
                    <a:pt x="259" y="31"/>
                  </a:moveTo>
                  <a:cubicBezTo>
                    <a:pt x="269" y="26"/>
                    <a:pt x="279" y="22"/>
                    <a:pt x="290" y="18"/>
                  </a:cubicBezTo>
                  <a:cubicBezTo>
                    <a:pt x="300" y="14"/>
                    <a:pt x="311" y="11"/>
                    <a:pt x="321" y="8"/>
                  </a:cubicBezTo>
                  <a:cubicBezTo>
                    <a:pt x="332" y="6"/>
                    <a:pt x="343" y="4"/>
                    <a:pt x="355" y="2"/>
                  </a:cubicBezTo>
                  <a:cubicBezTo>
                    <a:pt x="366" y="1"/>
                    <a:pt x="378" y="0"/>
                    <a:pt x="390" y="1"/>
                  </a:cubicBezTo>
                  <a:cubicBezTo>
                    <a:pt x="409" y="1"/>
                    <a:pt x="409" y="1"/>
                    <a:pt x="409" y="1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3" y="6"/>
                    <a:pt x="459" y="8"/>
                    <a:pt x="466" y="9"/>
                  </a:cubicBezTo>
                  <a:cubicBezTo>
                    <a:pt x="471" y="11"/>
                    <a:pt x="477" y="13"/>
                    <a:pt x="483" y="14"/>
                  </a:cubicBezTo>
                  <a:cubicBezTo>
                    <a:pt x="488" y="16"/>
                    <a:pt x="493" y="18"/>
                    <a:pt x="499" y="21"/>
                  </a:cubicBezTo>
                  <a:cubicBezTo>
                    <a:pt x="501" y="21"/>
                    <a:pt x="501" y="21"/>
                    <a:pt x="501" y="21"/>
                  </a:cubicBezTo>
                  <a:cubicBezTo>
                    <a:pt x="535" y="37"/>
                    <a:pt x="561" y="55"/>
                    <a:pt x="578" y="78"/>
                  </a:cubicBezTo>
                  <a:cubicBezTo>
                    <a:pt x="581" y="78"/>
                    <a:pt x="581" y="78"/>
                    <a:pt x="581" y="78"/>
                  </a:cubicBezTo>
                  <a:cubicBezTo>
                    <a:pt x="586" y="83"/>
                    <a:pt x="590" y="89"/>
                    <a:pt x="594" y="96"/>
                  </a:cubicBezTo>
                  <a:cubicBezTo>
                    <a:pt x="597" y="102"/>
                    <a:pt x="600" y="108"/>
                    <a:pt x="603" y="115"/>
                  </a:cubicBezTo>
                  <a:cubicBezTo>
                    <a:pt x="606" y="121"/>
                    <a:pt x="609" y="128"/>
                    <a:pt x="612" y="135"/>
                  </a:cubicBezTo>
                  <a:cubicBezTo>
                    <a:pt x="613" y="138"/>
                    <a:pt x="614" y="141"/>
                    <a:pt x="615" y="144"/>
                  </a:cubicBezTo>
                  <a:cubicBezTo>
                    <a:pt x="616" y="148"/>
                    <a:pt x="617" y="152"/>
                    <a:pt x="618" y="156"/>
                  </a:cubicBezTo>
                  <a:cubicBezTo>
                    <a:pt x="618" y="158"/>
                    <a:pt x="618" y="158"/>
                    <a:pt x="618" y="158"/>
                  </a:cubicBezTo>
                  <a:cubicBezTo>
                    <a:pt x="619" y="164"/>
                    <a:pt x="621" y="172"/>
                    <a:pt x="622" y="180"/>
                  </a:cubicBezTo>
                  <a:cubicBezTo>
                    <a:pt x="623" y="188"/>
                    <a:pt x="624" y="197"/>
                    <a:pt x="625" y="207"/>
                  </a:cubicBezTo>
                  <a:cubicBezTo>
                    <a:pt x="626" y="216"/>
                    <a:pt x="627" y="226"/>
                    <a:pt x="627" y="237"/>
                  </a:cubicBezTo>
                  <a:cubicBezTo>
                    <a:pt x="628" y="248"/>
                    <a:pt x="628" y="260"/>
                    <a:pt x="628" y="272"/>
                  </a:cubicBezTo>
                  <a:cubicBezTo>
                    <a:pt x="628" y="575"/>
                    <a:pt x="628" y="575"/>
                    <a:pt x="628" y="575"/>
                  </a:cubicBezTo>
                  <a:cubicBezTo>
                    <a:pt x="627" y="575"/>
                    <a:pt x="627" y="575"/>
                    <a:pt x="627" y="575"/>
                  </a:cubicBezTo>
                  <a:cubicBezTo>
                    <a:pt x="412" y="575"/>
                    <a:pt x="412" y="575"/>
                    <a:pt x="412" y="575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11" y="248"/>
                    <a:pt x="408" y="208"/>
                    <a:pt x="402" y="191"/>
                  </a:cubicBezTo>
                  <a:cubicBezTo>
                    <a:pt x="396" y="176"/>
                    <a:pt x="387" y="164"/>
                    <a:pt x="376" y="155"/>
                  </a:cubicBezTo>
                  <a:cubicBezTo>
                    <a:pt x="370" y="151"/>
                    <a:pt x="363" y="148"/>
                    <a:pt x="356" y="146"/>
                  </a:cubicBezTo>
                  <a:cubicBezTo>
                    <a:pt x="352" y="145"/>
                    <a:pt x="349" y="145"/>
                    <a:pt x="346" y="144"/>
                  </a:cubicBezTo>
                  <a:cubicBezTo>
                    <a:pt x="342" y="144"/>
                    <a:pt x="337" y="143"/>
                    <a:pt x="333" y="143"/>
                  </a:cubicBezTo>
                  <a:cubicBezTo>
                    <a:pt x="327" y="143"/>
                    <a:pt x="323" y="144"/>
                    <a:pt x="319" y="144"/>
                  </a:cubicBezTo>
                  <a:cubicBezTo>
                    <a:pt x="315" y="145"/>
                    <a:pt x="312" y="145"/>
                    <a:pt x="309" y="146"/>
                  </a:cubicBezTo>
                  <a:cubicBezTo>
                    <a:pt x="301" y="147"/>
                    <a:pt x="293" y="149"/>
                    <a:pt x="286" y="153"/>
                  </a:cubicBezTo>
                  <a:cubicBezTo>
                    <a:pt x="278" y="156"/>
                    <a:pt x="272" y="159"/>
                    <a:pt x="266" y="164"/>
                  </a:cubicBezTo>
                  <a:cubicBezTo>
                    <a:pt x="260" y="167"/>
                    <a:pt x="255" y="172"/>
                    <a:pt x="251" y="177"/>
                  </a:cubicBezTo>
                  <a:cubicBezTo>
                    <a:pt x="246" y="182"/>
                    <a:pt x="242" y="187"/>
                    <a:pt x="239" y="193"/>
                  </a:cubicBezTo>
                  <a:cubicBezTo>
                    <a:pt x="235" y="199"/>
                    <a:pt x="232" y="205"/>
                    <a:pt x="230" y="213"/>
                  </a:cubicBezTo>
                  <a:cubicBezTo>
                    <a:pt x="228" y="213"/>
                    <a:pt x="228" y="213"/>
                    <a:pt x="228" y="213"/>
                  </a:cubicBezTo>
                  <a:cubicBezTo>
                    <a:pt x="225" y="228"/>
                    <a:pt x="225" y="228"/>
                    <a:pt x="225" y="228"/>
                  </a:cubicBezTo>
                  <a:cubicBezTo>
                    <a:pt x="216" y="317"/>
                    <a:pt x="216" y="317"/>
                    <a:pt x="216" y="317"/>
                  </a:cubicBezTo>
                  <a:cubicBezTo>
                    <a:pt x="216" y="575"/>
                    <a:pt x="216" y="575"/>
                    <a:pt x="216" y="575"/>
                  </a:cubicBezTo>
                  <a:cubicBezTo>
                    <a:pt x="216" y="575"/>
                    <a:pt x="216" y="575"/>
                    <a:pt x="216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13" y="61"/>
                    <a:pt x="222" y="54"/>
                    <a:pt x="231" y="48"/>
                  </a:cubicBezTo>
                  <a:cubicBezTo>
                    <a:pt x="240" y="41"/>
                    <a:pt x="249" y="36"/>
                    <a:pt x="25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3" name="Freeform 13">
            <a:hlinkClick r:id="rId4"/>
          </p:cNvPr>
          <p:cNvSpPr>
            <a:spLocks/>
          </p:cNvSpPr>
          <p:nvPr userDrawn="1"/>
        </p:nvSpPr>
        <p:spPr bwMode="auto">
          <a:xfrm>
            <a:off x="1337810" y="5921187"/>
            <a:ext cx="305516" cy="247966"/>
          </a:xfrm>
          <a:custGeom>
            <a:avLst/>
            <a:gdLst>
              <a:gd name="T0" fmla="*/ 314 w 1000"/>
              <a:gd name="T1" fmla="*/ 812 h 812"/>
              <a:gd name="T2" fmla="*/ 898 w 1000"/>
              <a:gd name="T3" fmla="*/ 229 h 812"/>
              <a:gd name="T4" fmla="*/ 898 w 1000"/>
              <a:gd name="T5" fmla="*/ 202 h 812"/>
              <a:gd name="T6" fmla="*/ 1000 w 1000"/>
              <a:gd name="T7" fmla="*/ 96 h 812"/>
              <a:gd name="T8" fmla="*/ 882 w 1000"/>
              <a:gd name="T9" fmla="*/ 128 h 812"/>
              <a:gd name="T10" fmla="*/ 972 w 1000"/>
              <a:gd name="T11" fmla="*/ 15 h 812"/>
              <a:gd name="T12" fmla="*/ 842 w 1000"/>
              <a:gd name="T13" fmla="*/ 64 h 812"/>
              <a:gd name="T14" fmla="*/ 692 w 1000"/>
              <a:gd name="T15" fmla="*/ 0 h 812"/>
              <a:gd name="T16" fmla="*/ 487 w 1000"/>
              <a:gd name="T17" fmla="*/ 205 h 812"/>
              <a:gd name="T18" fmla="*/ 492 w 1000"/>
              <a:gd name="T19" fmla="*/ 252 h 812"/>
              <a:gd name="T20" fmla="*/ 70 w 1000"/>
              <a:gd name="T21" fmla="*/ 37 h 812"/>
              <a:gd name="T22" fmla="*/ 42 w 1000"/>
              <a:gd name="T23" fmla="*/ 140 h 812"/>
              <a:gd name="T24" fmla="*/ 133 w 1000"/>
              <a:gd name="T25" fmla="*/ 311 h 812"/>
              <a:gd name="T26" fmla="*/ 40 w 1000"/>
              <a:gd name="T27" fmla="*/ 285 h 812"/>
              <a:gd name="T28" fmla="*/ 40 w 1000"/>
              <a:gd name="T29" fmla="*/ 288 h 812"/>
              <a:gd name="T30" fmla="*/ 205 w 1000"/>
              <a:gd name="T31" fmla="*/ 489 h 812"/>
              <a:gd name="T32" fmla="*/ 151 w 1000"/>
              <a:gd name="T33" fmla="*/ 496 h 812"/>
              <a:gd name="T34" fmla="*/ 112 w 1000"/>
              <a:gd name="T35" fmla="*/ 493 h 812"/>
              <a:gd name="T36" fmla="*/ 304 w 1000"/>
              <a:gd name="T37" fmla="*/ 635 h 812"/>
              <a:gd name="T38" fmla="*/ 49 w 1000"/>
              <a:gd name="T39" fmla="*/ 723 h 812"/>
              <a:gd name="T40" fmla="*/ 0 w 1000"/>
              <a:gd name="T41" fmla="*/ 720 h 812"/>
              <a:gd name="T42" fmla="*/ 314 w 1000"/>
              <a:gd name="T43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0" h="812">
                <a:moveTo>
                  <a:pt x="314" y="812"/>
                </a:moveTo>
                <a:cubicBezTo>
                  <a:pt x="692" y="812"/>
                  <a:pt x="898" y="500"/>
                  <a:pt x="898" y="229"/>
                </a:cubicBezTo>
                <a:cubicBezTo>
                  <a:pt x="898" y="220"/>
                  <a:pt x="898" y="211"/>
                  <a:pt x="898" y="202"/>
                </a:cubicBezTo>
                <a:cubicBezTo>
                  <a:pt x="938" y="173"/>
                  <a:pt x="973" y="137"/>
                  <a:pt x="1000" y="96"/>
                </a:cubicBezTo>
                <a:cubicBezTo>
                  <a:pt x="963" y="112"/>
                  <a:pt x="924" y="123"/>
                  <a:pt x="882" y="128"/>
                </a:cubicBezTo>
                <a:cubicBezTo>
                  <a:pt x="925" y="103"/>
                  <a:pt x="957" y="63"/>
                  <a:pt x="972" y="15"/>
                </a:cubicBezTo>
                <a:cubicBezTo>
                  <a:pt x="933" y="38"/>
                  <a:pt x="889" y="55"/>
                  <a:pt x="842" y="64"/>
                </a:cubicBezTo>
                <a:cubicBezTo>
                  <a:pt x="805" y="25"/>
                  <a:pt x="751" y="0"/>
                  <a:pt x="692" y="0"/>
                </a:cubicBezTo>
                <a:cubicBezTo>
                  <a:pt x="579" y="0"/>
                  <a:pt x="487" y="92"/>
                  <a:pt x="487" y="205"/>
                </a:cubicBezTo>
                <a:cubicBezTo>
                  <a:pt x="487" y="221"/>
                  <a:pt x="489" y="237"/>
                  <a:pt x="492" y="252"/>
                </a:cubicBezTo>
                <a:cubicBezTo>
                  <a:pt x="322" y="243"/>
                  <a:pt x="171" y="161"/>
                  <a:pt x="70" y="37"/>
                </a:cubicBezTo>
                <a:cubicBezTo>
                  <a:pt x="52" y="68"/>
                  <a:pt x="42" y="103"/>
                  <a:pt x="42" y="140"/>
                </a:cubicBezTo>
                <a:cubicBezTo>
                  <a:pt x="42" y="212"/>
                  <a:pt x="78" y="274"/>
                  <a:pt x="133" y="311"/>
                </a:cubicBezTo>
                <a:cubicBezTo>
                  <a:pt x="99" y="310"/>
                  <a:pt x="68" y="301"/>
                  <a:pt x="40" y="285"/>
                </a:cubicBezTo>
                <a:cubicBezTo>
                  <a:pt x="40" y="286"/>
                  <a:pt x="40" y="287"/>
                  <a:pt x="40" y="288"/>
                </a:cubicBezTo>
                <a:cubicBezTo>
                  <a:pt x="40" y="387"/>
                  <a:pt x="111" y="470"/>
                  <a:pt x="205" y="489"/>
                </a:cubicBezTo>
                <a:cubicBezTo>
                  <a:pt x="188" y="494"/>
                  <a:pt x="169" y="496"/>
                  <a:pt x="151" y="496"/>
                </a:cubicBezTo>
                <a:cubicBezTo>
                  <a:pt x="137" y="496"/>
                  <a:pt x="125" y="495"/>
                  <a:pt x="112" y="493"/>
                </a:cubicBezTo>
                <a:cubicBezTo>
                  <a:pt x="138" y="574"/>
                  <a:pt x="214" y="634"/>
                  <a:pt x="304" y="635"/>
                </a:cubicBezTo>
                <a:cubicBezTo>
                  <a:pt x="234" y="690"/>
                  <a:pt x="145" y="723"/>
                  <a:pt x="49" y="723"/>
                </a:cubicBezTo>
                <a:cubicBezTo>
                  <a:pt x="32" y="723"/>
                  <a:pt x="16" y="722"/>
                  <a:pt x="0" y="720"/>
                </a:cubicBezTo>
                <a:cubicBezTo>
                  <a:pt x="91" y="778"/>
                  <a:pt x="199" y="812"/>
                  <a:pt x="314" y="8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301615" y="4918302"/>
            <a:ext cx="3163740" cy="30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50" b="0" dirty="0">
                <a:solidFill>
                  <a:schemeClr val="bg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200" dirty="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2200" dirty="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2200" dirty="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2200" dirty="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AU" noProof="0" dirty="0"/>
              <a:t>+61 3 9418 7400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01615" y="5302115"/>
            <a:ext cx="3739804" cy="30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450" b="0" dirty="0">
                <a:solidFill>
                  <a:schemeClr val="bg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200" dirty="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2200" dirty="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2200" dirty="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lang="en-US" sz="2200" dirty="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AU" dirty="0"/>
              <a:t>info@infoxchange.org</a:t>
            </a:r>
          </a:p>
        </p:txBody>
      </p:sp>
    </p:spTree>
    <p:extLst>
      <p:ext uri="{BB962C8B-B14F-4D97-AF65-F5344CB8AC3E}">
        <p14:creationId xmlns:p14="http://schemas.microsoft.com/office/powerpoint/2010/main" val="2082321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Personalis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Title 1"/>
          <p:cNvSpPr txBox="1">
            <a:spLocks/>
          </p:cNvSpPr>
          <p:nvPr userDrawn="1"/>
        </p:nvSpPr>
        <p:spPr>
          <a:xfrm>
            <a:off x="4697499" y="4919075"/>
            <a:ext cx="268138" cy="301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50" b="1">
                <a:solidFill>
                  <a:schemeClr val="accen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M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 userDrawn="1"/>
        </p:nvSpPr>
        <p:spPr>
          <a:xfrm>
            <a:off x="874799" y="5302115"/>
            <a:ext cx="268138" cy="301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50" b="1">
                <a:solidFill>
                  <a:schemeClr val="accen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 userDrawn="1"/>
        </p:nvSpPr>
        <p:spPr>
          <a:xfrm>
            <a:off x="874799" y="4919075"/>
            <a:ext cx="268138" cy="301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50" b="1">
                <a:solidFill>
                  <a:schemeClr val="accen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T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874800" y="1253771"/>
            <a:ext cx="2950130" cy="70285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/>
              <a:t>THANK YOU</a:t>
            </a:r>
            <a:endParaRPr lang="en-AU" baseline="0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108573" y="1392152"/>
            <a:ext cx="1231200" cy="1248854"/>
            <a:chOff x="524805" y="687600"/>
            <a:chExt cx="466621" cy="473312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630171" y="978612"/>
              <a:ext cx="281534" cy="182300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08429" y="687600"/>
              <a:ext cx="281534" cy="182300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11356" y="771782"/>
              <a:ext cx="180070" cy="283207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4805" y="787391"/>
              <a:ext cx="181185" cy="283207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9" name="Title 1"/>
          <p:cNvSpPr txBox="1">
            <a:spLocks/>
          </p:cNvSpPr>
          <p:nvPr userDrawn="1"/>
        </p:nvSpPr>
        <p:spPr>
          <a:xfrm>
            <a:off x="874800" y="2215945"/>
            <a:ext cx="5421961" cy="70285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/>
              <a:t>PLEASE GET IN TOUCH</a:t>
            </a:r>
            <a:endParaRPr lang="en-AU" baseline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74799" y="4036908"/>
            <a:ext cx="10464973" cy="3016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Click to add name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74799" y="4413066"/>
            <a:ext cx="10464973" cy="3016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Click to add role / department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1615" y="4919074"/>
            <a:ext cx="2933835" cy="3016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Add phone number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301616" y="5302115"/>
            <a:ext cx="4995146" cy="3016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Add email address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124315" y="4919074"/>
            <a:ext cx="2933835" cy="30162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Add mobile number</a:t>
            </a:r>
          </a:p>
        </p:txBody>
      </p:sp>
      <p:sp>
        <p:nvSpPr>
          <p:cNvPr id="18" name="Freeform 5">
            <a:hlinkClick r:id="rId2"/>
          </p:cNvPr>
          <p:cNvSpPr>
            <a:spLocks/>
          </p:cNvSpPr>
          <p:nvPr userDrawn="1"/>
        </p:nvSpPr>
        <p:spPr bwMode="auto">
          <a:xfrm>
            <a:off x="878293" y="5858688"/>
            <a:ext cx="148562" cy="310465"/>
          </a:xfrm>
          <a:custGeom>
            <a:avLst/>
            <a:gdLst>
              <a:gd name="T0" fmla="*/ 234 w 573"/>
              <a:gd name="T1" fmla="*/ 27 h 1195"/>
              <a:gd name="T2" fmla="*/ 254 w 573"/>
              <a:gd name="T3" fmla="*/ 17 h 1195"/>
              <a:gd name="T4" fmla="*/ 278 w 573"/>
              <a:gd name="T5" fmla="*/ 10 h 1195"/>
              <a:gd name="T6" fmla="*/ 325 w 573"/>
              <a:gd name="T7" fmla="*/ 0 h 1195"/>
              <a:gd name="T8" fmla="*/ 355 w 573"/>
              <a:gd name="T9" fmla="*/ 0 h 1195"/>
              <a:gd name="T10" fmla="*/ 572 w 573"/>
              <a:gd name="T11" fmla="*/ 17 h 1195"/>
              <a:gd name="T12" fmla="*/ 573 w 573"/>
              <a:gd name="T13" fmla="*/ 17 h 1195"/>
              <a:gd name="T14" fmla="*/ 551 w 573"/>
              <a:gd name="T15" fmla="*/ 219 h 1195"/>
              <a:gd name="T16" fmla="*/ 550 w 573"/>
              <a:gd name="T17" fmla="*/ 219 h 1195"/>
              <a:gd name="T18" fmla="*/ 430 w 573"/>
              <a:gd name="T19" fmla="*/ 206 h 1195"/>
              <a:gd name="T20" fmla="*/ 427 w 573"/>
              <a:gd name="T21" fmla="*/ 206 h 1195"/>
              <a:gd name="T22" fmla="*/ 415 w 573"/>
              <a:gd name="T23" fmla="*/ 208 h 1195"/>
              <a:gd name="T24" fmla="*/ 411 w 573"/>
              <a:gd name="T25" fmla="*/ 209 h 1195"/>
              <a:gd name="T26" fmla="*/ 397 w 573"/>
              <a:gd name="T27" fmla="*/ 216 h 1195"/>
              <a:gd name="T28" fmla="*/ 390 w 573"/>
              <a:gd name="T29" fmla="*/ 220 h 1195"/>
              <a:gd name="T30" fmla="*/ 380 w 573"/>
              <a:gd name="T31" fmla="*/ 232 h 1195"/>
              <a:gd name="T32" fmla="*/ 374 w 573"/>
              <a:gd name="T33" fmla="*/ 242 h 1195"/>
              <a:gd name="T34" fmla="*/ 370 w 573"/>
              <a:gd name="T35" fmla="*/ 253 h 1195"/>
              <a:gd name="T36" fmla="*/ 367 w 573"/>
              <a:gd name="T37" fmla="*/ 266 h 1195"/>
              <a:gd name="T38" fmla="*/ 366 w 573"/>
              <a:gd name="T39" fmla="*/ 279 h 1195"/>
              <a:gd name="T40" fmla="*/ 368 w 573"/>
              <a:gd name="T41" fmla="*/ 405 h 1195"/>
              <a:gd name="T42" fmla="*/ 544 w 573"/>
              <a:gd name="T43" fmla="*/ 407 h 1195"/>
              <a:gd name="T44" fmla="*/ 518 w 573"/>
              <a:gd name="T45" fmla="*/ 606 h 1195"/>
              <a:gd name="T46" fmla="*/ 366 w 573"/>
              <a:gd name="T47" fmla="*/ 612 h 1195"/>
              <a:gd name="T48" fmla="*/ 366 w 573"/>
              <a:gd name="T49" fmla="*/ 1194 h 1195"/>
              <a:gd name="T50" fmla="*/ 366 w 573"/>
              <a:gd name="T51" fmla="*/ 1195 h 1195"/>
              <a:gd name="T52" fmla="*/ 128 w 573"/>
              <a:gd name="T53" fmla="*/ 1195 h 1195"/>
              <a:gd name="T54" fmla="*/ 128 w 573"/>
              <a:gd name="T55" fmla="*/ 607 h 1195"/>
              <a:gd name="T56" fmla="*/ 0 w 573"/>
              <a:gd name="T57" fmla="*/ 607 h 1195"/>
              <a:gd name="T58" fmla="*/ 0 w 573"/>
              <a:gd name="T59" fmla="*/ 407 h 1195"/>
              <a:gd name="T60" fmla="*/ 123 w 573"/>
              <a:gd name="T61" fmla="*/ 407 h 1195"/>
              <a:gd name="T62" fmla="*/ 123 w 573"/>
              <a:gd name="T63" fmla="*/ 405 h 1195"/>
              <a:gd name="T64" fmla="*/ 124 w 573"/>
              <a:gd name="T65" fmla="*/ 402 h 1195"/>
              <a:gd name="T66" fmla="*/ 128 w 573"/>
              <a:gd name="T67" fmla="*/ 188 h 1195"/>
              <a:gd name="T68" fmla="*/ 130 w 573"/>
              <a:gd name="T69" fmla="*/ 176 h 1195"/>
              <a:gd name="T70" fmla="*/ 130 w 573"/>
              <a:gd name="T71" fmla="*/ 170 h 1195"/>
              <a:gd name="T72" fmla="*/ 132 w 573"/>
              <a:gd name="T73" fmla="*/ 164 h 1195"/>
              <a:gd name="T74" fmla="*/ 135 w 573"/>
              <a:gd name="T75" fmla="*/ 151 h 1195"/>
              <a:gd name="T76" fmla="*/ 140 w 573"/>
              <a:gd name="T77" fmla="*/ 140 h 1195"/>
              <a:gd name="T78" fmla="*/ 149 w 573"/>
              <a:gd name="T79" fmla="*/ 117 h 1195"/>
              <a:gd name="T80" fmla="*/ 162 w 573"/>
              <a:gd name="T81" fmla="*/ 96 h 1195"/>
              <a:gd name="T82" fmla="*/ 177 w 573"/>
              <a:gd name="T83" fmla="*/ 78 h 1195"/>
              <a:gd name="T84" fmla="*/ 193 w 573"/>
              <a:gd name="T85" fmla="*/ 61 h 1195"/>
              <a:gd name="T86" fmla="*/ 193 w 573"/>
              <a:gd name="T87" fmla="*/ 60 h 1195"/>
              <a:gd name="T88" fmla="*/ 234 w 573"/>
              <a:gd name="T89" fmla="*/ 27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3" h="1195">
                <a:moveTo>
                  <a:pt x="234" y="27"/>
                </a:moveTo>
                <a:cubicBezTo>
                  <a:pt x="240" y="23"/>
                  <a:pt x="247" y="20"/>
                  <a:pt x="254" y="17"/>
                </a:cubicBezTo>
                <a:cubicBezTo>
                  <a:pt x="261" y="14"/>
                  <a:pt x="269" y="12"/>
                  <a:pt x="278" y="10"/>
                </a:cubicBezTo>
                <a:cubicBezTo>
                  <a:pt x="325" y="0"/>
                  <a:pt x="325" y="0"/>
                  <a:pt x="32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572" y="17"/>
                  <a:pt x="572" y="17"/>
                  <a:pt x="572" y="17"/>
                </a:cubicBezTo>
                <a:cubicBezTo>
                  <a:pt x="573" y="17"/>
                  <a:pt x="573" y="17"/>
                  <a:pt x="573" y="17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0" y="219"/>
                  <a:pt x="550" y="219"/>
                  <a:pt x="550" y="219"/>
                </a:cubicBezTo>
                <a:cubicBezTo>
                  <a:pt x="430" y="206"/>
                  <a:pt x="430" y="206"/>
                  <a:pt x="430" y="206"/>
                </a:cubicBezTo>
                <a:cubicBezTo>
                  <a:pt x="427" y="206"/>
                  <a:pt x="427" y="206"/>
                  <a:pt x="427" y="206"/>
                </a:cubicBezTo>
                <a:cubicBezTo>
                  <a:pt x="415" y="208"/>
                  <a:pt x="415" y="208"/>
                  <a:pt x="415" y="208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397" y="216"/>
                  <a:pt x="397" y="216"/>
                  <a:pt x="397" y="216"/>
                </a:cubicBezTo>
                <a:cubicBezTo>
                  <a:pt x="394" y="217"/>
                  <a:pt x="392" y="218"/>
                  <a:pt x="390" y="220"/>
                </a:cubicBezTo>
                <a:cubicBezTo>
                  <a:pt x="380" y="232"/>
                  <a:pt x="380" y="232"/>
                  <a:pt x="380" y="232"/>
                </a:cubicBezTo>
                <a:cubicBezTo>
                  <a:pt x="378" y="234"/>
                  <a:pt x="376" y="238"/>
                  <a:pt x="374" y="242"/>
                </a:cubicBezTo>
                <a:cubicBezTo>
                  <a:pt x="372" y="245"/>
                  <a:pt x="371" y="249"/>
                  <a:pt x="370" y="253"/>
                </a:cubicBezTo>
                <a:cubicBezTo>
                  <a:pt x="369" y="257"/>
                  <a:pt x="368" y="261"/>
                  <a:pt x="367" y="266"/>
                </a:cubicBezTo>
                <a:cubicBezTo>
                  <a:pt x="367" y="270"/>
                  <a:pt x="366" y="274"/>
                  <a:pt x="366" y="279"/>
                </a:cubicBezTo>
                <a:cubicBezTo>
                  <a:pt x="368" y="405"/>
                  <a:pt x="368" y="405"/>
                  <a:pt x="368" y="405"/>
                </a:cubicBezTo>
                <a:cubicBezTo>
                  <a:pt x="544" y="407"/>
                  <a:pt x="544" y="407"/>
                  <a:pt x="544" y="407"/>
                </a:cubicBezTo>
                <a:cubicBezTo>
                  <a:pt x="518" y="606"/>
                  <a:pt x="518" y="606"/>
                  <a:pt x="518" y="606"/>
                </a:cubicBezTo>
                <a:cubicBezTo>
                  <a:pt x="366" y="612"/>
                  <a:pt x="366" y="612"/>
                  <a:pt x="366" y="612"/>
                </a:cubicBezTo>
                <a:cubicBezTo>
                  <a:pt x="366" y="1194"/>
                  <a:pt x="366" y="1194"/>
                  <a:pt x="366" y="1194"/>
                </a:cubicBezTo>
                <a:cubicBezTo>
                  <a:pt x="366" y="1195"/>
                  <a:pt x="366" y="1195"/>
                  <a:pt x="366" y="1195"/>
                </a:cubicBezTo>
                <a:cubicBezTo>
                  <a:pt x="128" y="1195"/>
                  <a:pt x="128" y="1195"/>
                  <a:pt x="128" y="1195"/>
                </a:cubicBezTo>
                <a:cubicBezTo>
                  <a:pt x="128" y="607"/>
                  <a:pt x="128" y="607"/>
                  <a:pt x="128" y="607"/>
                </a:cubicBezTo>
                <a:cubicBezTo>
                  <a:pt x="0" y="607"/>
                  <a:pt x="0" y="607"/>
                  <a:pt x="0" y="607"/>
                </a:cubicBezTo>
                <a:cubicBezTo>
                  <a:pt x="0" y="407"/>
                  <a:pt x="0" y="407"/>
                  <a:pt x="0" y="407"/>
                </a:cubicBezTo>
                <a:cubicBezTo>
                  <a:pt x="123" y="407"/>
                  <a:pt x="123" y="407"/>
                  <a:pt x="123" y="407"/>
                </a:cubicBezTo>
                <a:cubicBezTo>
                  <a:pt x="123" y="405"/>
                  <a:pt x="123" y="405"/>
                  <a:pt x="123" y="405"/>
                </a:cubicBezTo>
                <a:cubicBezTo>
                  <a:pt x="124" y="402"/>
                  <a:pt x="124" y="402"/>
                  <a:pt x="124" y="402"/>
                </a:cubicBezTo>
                <a:cubicBezTo>
                  <a:pt x="128" y="188"/>
                  <a:pt x="128" y="188"/>
                  <a:pt x="128" y="188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30" y="170"/>
                  <a:pt x="130" y="170"/>
                  <a:pt x="130" y="170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0"/>
                  <a:pt x="133" y="155"/>
                  <a:pt x="135" y="151"/>
                </a:cubicBezTo>
                <a:cubicBezTo>
                  <a:pt x="136" y="147"/>
                  <a:pt x="138" y="144"/>
                  <a:pt x="140" y="140"/>
                </a:cubicBezTo>
                <a:cubicBezTo>
                  <a:pt x="142" y="132"/>
                  <a:pt x="145" y="124"/>
                  <a:pt x="149" y="117"/>
                </a:cubicBezTo>
                <a:cubicBezTo>
                  <a:pt x="153" y="110"/>
                  <a:pt x="157" y="103"/>
                  <a:pt x="162" y="96"/>
                </a:cubicBezTo>
                <a:cubicBezTo>
                  <a:pt x="166" y="90"/>
                  <a:pt x="171" y="84"/>
                  <a:pt x="177" y="78"/>
                </a:cubicBezTo>
                <a:cubicBezTo>
                  <a:pt x="182" y="72"/>
                  <a:pt x="187" y="66"/>
                  <a:pt x="193" y="61"/>
                </a:cubicBezTo>
                <a:cubicBezTo>
                  <a:pt x="193" y="60"/>
                  <a:pt x="193" y="60"/>
                  <a:pt x="193" y="60"/>
                </a:cubicBezTo>
                <a:lnTo>
                  <a:pt x="23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953025" y="5904368"/>
            <a:ext cx="282800" cy="264785"/>
            <a:chOff x="5632450" y="-300037"/>
            <a:chExt cx="1071563" cy="1003300"/>
          </a:xfrm>
          <a:solidFill>
            <a:schemeClr val="bg1"/>
          </a:solidFill>
        </p:grpSpPr>
        <p:sp>
          <p:nvSpPr>
            <p:cNvPr id="20" name="Freeform 6">
              <a:hlinkClick r:id="rId3"/>
            </p:cNvPr>
            <p:cNvSpPr>
              <a:spLocks/>
            </p:cNvSpPr>
            <p:nvPr userDrawn="1"/>
          </p:nvSpPr>
          <p:spPr bwMode="auto">
            <a:xfrm>
              <a:off x="5632450" y="-300037"/>
              <a:ext cx="268288" cy="268288"/>
            </a:xfrm>
            <a:custGeom>
              <a:avLst/>
              <a:gdLst>
                <a:gd name="T0" fmla="*/ 162 w 235"/>
                <a:gd name="T1" fmla="*/ 9 h 235"/>
                <a:gd name="T2" fmla="*/ 183 w 235"/>
                <a:gd name="T3" fmla="*/ 19 h 235"/>
                <a:gd name="T4" fmla="*/ 201 w 235"/>
                <a:gd name="T5" fmla="*/ 35 h 235"/>
                <a:gd name="T6" fmla="*/ 216 w 235"/>
                <a:gd name="T7" fmla="*/ 53 h 235"/>
                <a:gd name="T8" fmla="*/ 226 w 235"/>
                <a:gd name="T9" fmla="*/ 70 h 235"/>
                <a:gd name="T10" fmla="*/ 231 w 235"/>
                <a:gd name="T11" fmla="*/ 85 h 235"/>
                <a:gd name="T12" fmla="*/ 234 w 235"/>
                <a:gd name="T13" fmla="*/ 101 h 235"/>
                <a:gd name="T14" fmla="*/ 235 w 235"/>
                <a:gd name="T15" fmla="*/ 118 h 235"/>
                <a:gd name="T16" fmla="*/ 234 w 235"/>
                <a:gd name="T17" fmla="*/ 134 h 235"/>
                <a:gd name="T18" fmla="*/ 231 w 235"/>
                <a:gd name="T19" fmla="*/ 149 h 235"/>
                <a:gd name="T20" fmla="*/ 226 w 235"/>
                <a:gd name="T21" fmla="*/ 163 h 235"/>
                <a:gd name="T22" fmla="*/ 220 w 235"/>
                <a:gd name="T23" fmla="*/ 176 h 235"/>
                <a:gd name="T24" fmla="*/ 211 w 235"/>
                <a:gd name="T25" fmla="*/ 189 h 235"/>
                <a:gd name="T26" fmla="*/ 201 w 235"/>
                <a:gd name="T27" fmla="*/ 201 h 235"/>
                <a:gd name="T28" fmla="*/ 189 w 235"/>
                <a:gd name="T29" fmla="*/ 211 h 235"/>
                <a:gd name="T30" fmla="*/ 176 w 235"/>
                <a:gd name="T31" fmla="*/ 221 h 235"/>
                <a:gd name="T32" fmla="*/ 162 w 235"/>
                <a:gd name="T33" fmla="*/ 227 h 235"/>
                <a:gd name="T34" fmla="*/ 149 w 235"/>
                <a:gd name="T35" fmla="*/ 232 h 235"/>
                <a:gd name="T36" fmla="*/ 119 w 235"/>
                <a:gd name="T37" fmla="*/ 235 h 235"/>
                <a:gd name="T38" fmla="*/ 118 w 235"/>
                <a:gd name="T39" fmla="*/ 235 h 235"/>
                <a:gd name="T40" fmla="*/ 102 w 235"/>
                <a:gd name="T41" fmla="*/ 234 h 235"/>
                <a:gd name="T42" fmla="*/ 86 w 235"/>
                <a:gd name="T43" fmla="*/ 232 h 235"/>
                <a:gd name="T44" fmla="*/ 70 w 235"/>
                <a:gd name="T45" fmla="*/ 227 h 235"/>
                <a:gd name="T46" fmla="*/ 34 w 235"/>
                <a:gd name="T47" fmla="*/ 201 h 235"/>
                <a:gd name="T48" fmla="*/ 15 w 235"/>
                <a:gd name="T49" fmla="*/ 176 h 235"/>
                <a:gd name="T50" fmla="*/ 8 w 235"/>
                <a:gd name="T51" fmla="*/ 163 h 235"/>
                <a:gd name="T52" fmla="*/ 4 w 235"/>
                <a:gd name="T53" fmla="*/ 149 h 235"/>
                <a:gd name="T54" fmla="*/ 1 w 235"/>
                <a:gd name="T55" fmla="*/ 134 h 235"/>
                <a:gd name="T56" fmla="*/ 0 w 235"/>
                <a:gd name="T57" fmla="*/ 118 h 235"/>
                <a:gd name="T58" fmla="*/ 2 w 235"/>
                <a:gd name="T59" fmla="*/ 94 h 235"/>
                <a:gd name="T60" fmla="*/ 8 w 235"/>
                <a:gd name="T61" fmla="*/ 72 h 235"/>
                <a:gd name="T62" fmla="*/ 19 w 235"/>
                <a:gd name="T63" fmla="*/ 53 h 235"/>
                <a:gd name="T64" fmla="*/ 34 w 235"/>
                <a:gd name="T65" fmla="*/ 35 h 235"/>
                <a:gd name="T66" fmla="*/ 58 w 235"/>
                <a:gd name="T67" fmla="*/ 16 h 235"/>
                <a:gd name="T68" fmla="*/ 87 w 235"/>
                <a:gd name="T69" fmla="*/ 4 h 235"/>
                <a:gd name="T70" fmla="*/ 103 w 235"/>
                <a:gd name="T71" fmla="*/ 1 h 235"/>
                <a:gd name="T72" fmla="*/ 118 w 235"/>
                <a:gd name="T73" fmla="*/ 0 h 235"/>
                <a:gd name="T74" fmla="*/ 141 w 235"/>
                <a:gd name="T75" fmla="*/ 2 h 235"/>
                <a:gd name="T76" fmla="*/ 162 w 235"/>
                <a:gd name="T77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5" h="235">
                  <a:moveTo>
                    <a:pt x="162" y="9"/>
                  </a:moveTo>
                  <a:cubicBezTo>
                    <a:pt x="169" y="12"/>
                    <a:pt x="176" y="15"/>
                    <a:pt x="183" y="19"/>
                  </a:cubicBezTo>
                  <a:cubicBezTo>
                    <a:pt x="189" y="24"/>
                    <a:pt x="195" y="29"/>
                    <a:pt x="201" y="35"/>
                  </a:cubicBezTo>
                  <a:cubicBezTo>
                    <a:pt x="207" y="40"/>
                    <a:pt x="212" y="46"/>
                    <a:pt x="216" y="53"/>
                  </a:cubicBezTo>
                  <a:cubicBezTo>
                    <a:pt x="220" y="58"/>
                    <a:pt x="224" y="64"/>
                    <a:pt x="226" y="70"/>
                  </a:cubicBezTo>
                  <a:cubicBezTo>
                    <a:pt x="228" y="75"/>
                    <a:pt x="230" y="80"/>
                    <a:pt x="231" y="85"/>
                  </a:cubicBezTo>
                  <a:cubicBezTo>
                    <a:pt x="232" y="90"/>
                    <a:pt x="233" y="95"/>
                    <a:pt x="234" y="101"/>
                  </a:cubicBezTo>
                  <a:cubicBezTo>
                    <a:pt x="235" y="107"/>
                    <a:pt x="235" y="113"/>
                    <a:pt x="235" y="118"/>
                  </a:cubicBezTo>
                  <a:cubicBezTo>
                    <a:pt x="235" y="123"/>
                    <a:pt x="235" y="129"/>
                    <a:pt x="234" y="134"/>
                  </a:cubicBezTo>
                  <a:cubicBezTo>
                    <a:pt x="233" y="139"/>
                    <a:pt x="232" y="144"/>
                    <a:pt x="231" y="149"/>
                  </a:cubicBezTo>
                  <a:cubicBezTo>
                    <a:pt x="230" y="154"/>
                    <a:pt x="228" y="158"/>
                    <a:pt x="226" y="163"/>
                  </a:cubicBezTo>
                  <a:cubicBezTo>
                    <a:pt x="224" y="167"/>
                    <a:pt x="222" y="172"/>
                    <a:pt x="220" y="176"/>
                  </a:cubicBezTo>
                  <a:cubicBezTo>
                    <a:pt x="217" y="181"/>
                    <a:pt x="214" y="185"/>
                    <a:pt x="211" y="189"/>
                  </a:cubicBezTo>
                  <a:cubicBezTo>
                    <a:pt x="208" y="193"/>
                    <a:pt x="204" y="197"/>
                    <a:pt x="201" y="201"/>
                  </a:cubicBezTo>
                  <a:cubicBezTo>
                    <a:pt x="197" y="205"/>
                    <a:pt x="193" y="208"/>
                    <a:pt x="189" y="211"/>
                  </a:cubicBezTo>
                  <a:cubicBezTo>
                    <a:pt x="185" y="215"/>
                    <a:pt x="181" y="218"/>
                    <a:pt x="176" y="221"/>
                  </a:cubicBezTo>
                  <a:cubicBezTo>
                    <a:pt x="172" y="223"/>
                    <a:pt x="167" y="225"/>
                    <a:pt x="162" y="227"/>
                  </a:cubicBezTo>
                  <a:cubicBezTo>
                    <a:pt x="158" y="228"/>
                    <a:pt x="153" y="230"/>
                    <a:pt x="149" y="232"/>
                  </a:cubicBezTo>
                  <a:cubicBezTo>
                    <a:pt x="139" y="234"/>
                    <a:pt x="129" y="235"/>
                    <a:pt x="119" y="235"/>
                  </a:cubicBezTo>
                  <a:cubicBezTo>
                    <a:pt x="118" y="235"/>
                    <a:pt x="118" y="235"/>
                    <a:pt x="118" y="235"/>
                  </a:cubicBezTo>
                  <a:cubicBezTo>
                    <a:pt x="112" y="235"/>
                    <a:pt x="107" y="235"/>
                    <a:pt x="102" y="234"/>
                  </a:cubicBezTo>
                  <a:cubicBezTo>
                    <a:pt x="96" y="234"/>
                    <a:pt x="91" y="233"/>
                    <a:pt x="86" y="232"/>
                  </a:cubicBezTo>
                  <a:cubicBezTo>
                    <a:pt x="80" y="231"/>
                    <a:pt x="75" y="229"/>
                    <a:pt x="70" y="227"/>
                  </a:cubicBezTo>
                  <a:cubicBezTo>
                    <a:pt x="57" y="222"/>
                    <a:pt x="45" y="213"/>
                    <a:pt x="34" y="201"/>
                  </a:cubicBezTo>
                  <a:cubicBezTo>
                    <a:pt x="26" y="193"/>
                    <a:pt x="19" y="185"/>
                    <a:pt x="15" y="176"/>
                  </a:cubicBezTo>
                  <a:cubicBezTo>
                    <a:pt x="12" y="172"/>
                    <a:pt x="10" y="167"/>
                    <a:pt x="8" y="163"/>
                  </a:cubicBezTo>
                  <a:cubicBezTo>
                    <a:pt x="6" y="158"/>
                    <a:pt x="5" y="154"/>
                    <a:pt x="4" y="149"/>
                  </a:cubicBezTo>
                  <a:cubicBezTo>
                    <a:pt x="2" y="144"/>
                    <a:pt x="1" y="139"/>
                    <a:pt x="1" y="134"/>
                  </a:cubicBezTo>
                  <a:cubicBezTo>
                    <a:pt x="0" y="129"/>
                    <a:pt x="0" y="123"/>
                    <a:pt x="0" y="118"/>
                  </a:cubicBezTo>
                  <a:cubicBezTo>
                    <a:pt x="0" y="110"/>
                    <a:pt x="0" y="102"/>
                    <a:pt x="2" y="94"/>
                  </a:cubicBezTo>
                  <a:cubicBezTo>
                    <a:pt x="3" y="86"/>
                    <a:pt x="5" y="79"/>
                    <a:pt x="8" y="72"/>
                  </a:cubicBezTo>
                  <a:cubicBezTo>
                    <a:pt x="11" y="65"/>
                    <a:pt x="14" y="59"/>
                    <a:pt x="19" y="53"/>
                  </a:cubicBezTo>
                  <a:cubicBezTo>
                    <a:pt x="23" y="46"/>
                    <a:pt x="28" y="40"/>
                    <a:pt x="34" y="35"/>
                  </a:cubicBezTo>
                  <a:cubicBezTo>
                    <a:pt x="42" y="27"/>
                    <a:pt x="50" y="20"/>
                    <a:pt x="58" y="16"/>
                  </a:cubicBezTo>
                  <a:cubicBezTo>
                    <a:pt x="67" y="11"/>
                    <a:pt x="77" y="7"/>
                    <a:pt x="87" y="4"/>
                  </a:cubicBezTo>
                  <a:cubicBezTo>
                    <a:pt x="92" y="3"/>
                    <a:pt x="97" y="2"/>
                    <a:pt x="103" y="1"/>
                  </a:cubicBezTo>
                  <a:cubicBezTo>
                    <a:pt x="108" y="0"/>
                    <a:pt x="113" y="0"/>
                    <a:pt x="118" y="0"/>
                  </a:cubicBezTo>
                  <a:cubicBezTo>
                    <a:pt x="126" y="0"/>
                    <a:pt x="134" y="0"/>
                    <a:pt x="141" y="2"/>
                  </a:cubicBezTo>
                  <a:cubicBezTo>
                    <a:pt x="148" y="3"/>
                    <a:pt x="156" y="6"/>
                    <a:pt x="16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7">
              <a:hlinkClick r:id="rId3"/>
            </p:cNvPr>
            <p:cNvSpPr>
              <a:spLocks/>
            </p:cNvSpPr>
            <p:nvPr userDrawn="1"/>
          </p:nvSpPr>
          <p:spPr bwMode="auto">
            <a:xfrm>
              <a:off x="5651500" y="47625"/>
              <a:ext cx="247650" cy="655638"/>
            </a:xfrm>
            <a:custGeom>
              <a:avLst/>
              <a:gdLst>
                <a:gd name="T0" fmla="*/ 156 w 156"/>
                <a:gd name="T1" fmla="*/ 0 h 413"/>
                <a:gd name="T2" fmla="*/ 156 w 156"/>
                <a:gd name="T3" fmla="*/ 413 h 413"/>
                <a:gd name="T4" fmla="*/ 155 w 156"/>
                <a:gd name="T5" fmla="*/ 413 h 413"/>
                <a:gd name="T6" fmla="*/ 0 w 156"/>
                <a:gd name="T7" fmla="*/ 413 h 413"/>
                <a:gd name="T8" fmla="*/ 0 w 156"/>
                <a:gd name="T9" fmla="*/ 0 h 413"/>
                <a:gd name="T10" fmla="*/ 156 w 156"/>
                <a:gd name="T1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13">
                  <a:moveTo>
                    <a:pt x="156" y="0"/>
                  </a:moveTo>
                  <a:lnTo>
                    <a:pt x="156" y="413"/>
                  </a:lnTo>
                  <a:lnTo>
                    <a:pt x="155" y="413"/>
                  </a:lnTo>
                  <a:lnTo>
                    <a:pt x="0" y="413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8">
              <a:hlinkClick r:id="rId3"/>
            </p:cNvPr>
            <p:cNvSpPr>
              <a:spLocks/>
            </p:cNvSpPr>
            <p:nvPr userDrawn="1"/>
          </p:nvSpPr>
          <p:spPr bwMode="auto">
            <a:xfrm>
              <a:off x="5986463" y="44450"/>
              <a:ext cx="717550" cy="658813"/>
            </a:xfrm>
            <a:custGeom>
              <a:avLst/>
              <a:gdLst>
                <a:gd name="T0" fmla="*/ 259 w 628"/>
                <a:gd name="T1" fmla="*/ 31 h 575"/>
                <a:gd name="T2" fmla="*/ 290 w 628"/>
                <a:gd name="T3" fmla="*/ 18 h 575"/>
                <a:gd name="T4" fmla="*/ 321 w 628"/>
                <a:gd name="T5" fmla="*/ 8 h 575"/>
                <a:gd name="T6" fmla="*/ 355 w 628"/>
                <a:gd name="T7" fmla="*/ 2 h 575"/>
                <a:gd name="T8" fmla="*/ 390 w 628"/>
                <a:gd name="T9" fmla="*/ 1 h 575"/>
                <a:gd name="T10" fmla="*/ 409 w 628"/>
                <a:gd name="T11" fmla="*/ 1 h 575"/>
                <a:gd name="T12" fmla="*/ 447 w 628"/>
                <a:gd name="T13" fmla="*/ 6 h 575"/>
                <a:gd name="T14" fmla="*/ 466 w 628"/>
                <a:gd name="T15" fmla="*/ 9 h 575"/>
                <a:gd name="T16" fmla="*/ 483 w 628"/>
                <a:gd name="T17" fmla="*/ 14 h 575"/>
                <a:gd name="T18" fmla="*/ 499 w 628"/>
                <a:gd name="T19" fmla="*/ 21 h 575"/>
                <a:gd name="T20" fmla="*/ 501 w 628"/>
                <a:gd name="T21" fmla="*/ 21 h 575"/>
                <a:gd name="T22" fmla="*/ 578 w 628"/>
                <a:gd name="T23" fmla="*/ 78 h 575"/>
                <a:gd name="T24" fmla="*/ 581 w 628"/>
                <a:gd name="T25" fmla="*/ 78 h 575"/>
                <a:gd name="T26" fmla="*/ 594 w 628"/>
                <a:gd name="T27" fmla="*/ 96 h 575"/>
                <a:gd name="T28" fmla="*/ 603 w 628"/>
                <a:gd name="T29" fmla="*/ 115 h 575"/>
                <a:gd name="T30" fmla="*/ 612 w 628"/>
                <a:gd name="T31" fmla="*/ 135 h 575"/>
                <a:gd name="T32" fmla="*/ 615 w 628"/>
                <a:gd name="T33" fmla="*/ 144 h 575"/>
                <a:gd name="T34" fmla="*/ 618 w 628"/>
                <a:gd name="T35" fmla="*/ 156 h 575"/>
                <a:gd name="T36" fmla="*/ 618 w 628"/>
                <a:gd name="T37" fmla="*/ 158 h 575"/>
                <a:gd name="T38" fmla="*/ 622 w 628"/>
                <a:gd name="T39" fmla="*/ 180 h 575"/>
                <a:gd name="T40" fmla="*/ 625 w 628"/>
                <a:gd name="T41" fmla="*/ 207 h 575"/>
                <a:gd name="T42" fmla="*/ 627 w 628"/>
                <a:gd name="T43" fmla="*/ 237 h 575"/>
                <a:gd name="T44" fmla="*/ 628 w 628"/>
                <a:gd name="T45" fmla="*/ 272 h 575"/>
                <a:gd name="T46" fmla="*/ 628 w 628"/>
                <a:gd name="T47" fmla="*/ 575 h 575"/>
                <a:gd name="T48" fmla="*/ 627 w 628"/>
                <a:gd name="T49" fmla="*/ 575 h 575"/>
                <a:gd name="T50" fmla="*/ 412 w 628"/>
                <a:gd name="T51" fmla="*/ 575 h 575"/>
                <a:gd name="T52" fmla="*/ 412 w 628"/>
                <a:gd name="T53" fmla="*/ 312 h 575"/>
                <a:gd name="T54" fmla="*/ 402 w 628"/>
                <a:gd name="T55" fmla="*/ 191 h 575"/>
                <a:gd name="T56" fmla="*/ 376 w 628"/>
                <a:gd name="T57" fmla="*/ 155 h 575"/>
                <a:gd name="T58" fmla="*/ 356 w 628"/>
                <a:gd name="T59" fmla="*/ 146 h 575"/>
                <a:gd name="T60" fmla="*/ 346 w 628"/>
                <a:gd name="T61" fmla="*/ 144 h 575"/>
                <a:gd name="T62" fmla="*/ 333 w 628"/>
                <a:gd name="T63" fmla="*/ 143 h 575"/>
                <a:gd name="T64" fmla="*/ 319 w 628"/>
                <a:gd name="T65" fmla="*/ 144 h 575"/>
                <a:gd name="T66" fmla="*/ 309 w 628"/>
                <a:gd name="T67" fmla="*/ 146 h 575"/>
                <a:gd name="T68" fmla="*/ 286 w 628"/>
                <a:gd name="T69" fmla="*/ 153 h 575"/>
                <a:gd name="T70" fmla="*/ 266 w 628"/>
                <a:gd name="T71" fmla="*/ 164 h 575"/>
                <a:gd name="T72" fmla="*/ 251 w 628"/>
                <a:gd name="T73" fmla="*/ 177 h 575"/>
                <a:gd name="T74" fmla="*/ 239 w 628"/>
                <a:gd name="T75" fmla="*/ 193 h 575"/>
                <a:gd name="T76" fmla="*/ 230 w 628"/>
                <a:gd name="T77" fmla="*/ 213 h 575"/>
                <a:gd name="T78" fmla="*/ 228 w 628"/>
                <a:gd name="T79" fmla="*/ 213 h 575"/>
                <a:gd name="T80" fmla="*/ 225 w 628"/>
                <a:gd name="T81" fmla="*/ 228 h 575"/>
                <a:gd name="T82" fmla="*/ 216 w 628"/>
                <a:gd name="T83" fmla="*/ 317 h 575"/>
                <a:gd name="T84" fmla="*/ 216 w 628"/>
                <a:gd name="T85" fmla="*/ 575 h 575"/>
                <a:gd name="T86" fmla="*/ 216 w 628"/>
                <a:gd name="T87" fmla="*/ 575 h 575"/>
                <a:gd name="T88" fmla="*/ 0 w 628"/>
                <a:gd name="T89" fmla="*/ 575 h 575"/>
                <a:gd name="T90" fmla="*/ 0 w 628"/>
                <a:gd name="T91" fmla="*/ 2 h 575"/>
                <a:gd name="T92" fmla="*/ 204 w 628"/>
                <a:gd name="T93" fmla="*/ 2 h 575"/>
                <a:gd name="T94" fmla="*/ 204 w 628"/>
                <a:gd name="T95" fmla="*/ 68 h 575"/>
                <a:gd name="T96" fmla="*/ 231 w 628"/>
                <a:gd name="T97" fmla="*/ 48 h 575"/>
                <a:gd name="T98" fmla="*/ 259 w 628"/>
                <a:gd name="T99" fmla="*/ 3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8" h="575">
                  <a:moveTo>
                    <a:pt x="259" y="31"/>
                  </a:moveTo>
                  <a:cubicBezTo>
                    <a:pt x="269" y="26"/>
                    <a:pt x="279" y="22"/>
                    <a:pt x="290" y="18"/>
                  </a:cubicBezTo>
                  <a:cubicBezTo>
                    <a:pt x="300" y="14"/>
                    <a:pt x="311" y="11"/>
                    <a:pt x="321" y="8"/>
                  </a:cubicBezTo>
                  <a:cubicBezTo>
                    <a:pt x="332" y="6"/>
                    <a:pt x="343" y="4"/>
                    <a:pt x="355" y="2"/>
                  </a:cubicBezTo>
                  <a:cubicBezTo>
                    <a:pt x="366" y="1"/>
                    <a:pt x="378" y="0"/>
                    <a:pt x="390" y="1"/>
                  </a:cubicBezTo>
                  <a:cubicBezTo>
                    <a:pt x="409" y="1"/>
                    <a:pt x="409" y="1"/>
                    <a:pt x="409" y="1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3" y="6"/>
                    <a:pt x="459" y="8"/>
                    <a:pt x="466" y="9"/>
                  </a:cubicBezTo>
                  <a:cubicBezTo>
                    <a:pt x="471" y="11"/>
                    <a:pt x="477" y="13"/>
                    <a:pt x="483" y="14"/>
                  </a:cubicBezTo>
                  <a:cubicBezTo>
                    <a:pt x="488" y="16"/>
                    <a:pt x="493" y="18"/>
                    <a:pt x="499" y="21"/>
                  </a:cubicBezTo>
                  <a:cubicBezTo>
                    <a:pt x="501" y="21"/>
                    <a:pt x="501" y="21"/>
                    <a:pt x="501" y="21"/>
                  </a:cubicBezTo>
                  <a:cubicBezTo>
                    <a:pt x="535" y="37"/>
                    <a:pt x="561" y="55"/>
                    <a:pt x="578" y="78"/>
                  </a:cubicBezTo>
                  <a:cubicBezTo>
                    <a:pt x="581" y="78"/>
                    <a:pt x="581" y="78"/>
                    <a:pt x="581" y="78"/>
                  </a:cubicBezTo>
                  <a:cubicBezTo>
                    <a:pt x="586" y="83"/>
                    <a:pt x="590" y="89"/>
                    <a:pt x="594" y="96"/>
                  </a:cubicBezTo>
                  <a:cubicBezTo>
                    <a:pt x="597" y="102"/>
                    <a:pt x="600" y="108"/>
                    <a:pt x="603" y="115"/>
                  </a:cubicBezTo>
                  <a:cubicBezTo>
                    <a:pt x="606" y="121"/>
                    <a:pt x="609" y="128"/>
                    <a:pt x="612" y="135"/>
                  </a:cubicBezTo>
                  <a:cubicBezTo>
                    <a:pt x="613" y="138"/>
                    <a:pt x="614" y="141"/>
                    <a:pt x="615" y="144"/>
                  </a:cubicBezTo>
                  <a:cubicBezTo>
                    <a:pt x="616" y="148"/>
                    <a:pt x="617" y="152"/>
                    <a:pt x="618" y="156"/>
                  </a:cubicBezTo>
                  <a:cubicBezTo>
                    <a:pt x="618" y="158"/>
                    <a:pt x="618" y="158"/>
                    <a:pt x="618" y="158"/>
                  </a:cubicBezTo>
                  <a:cubicBezTo>
                    <a:pt x="619" y="164"/>
                    <a:pt x="621" y="172"/>
                    <a:pt x="622" y="180"/>
                  </a:cubicBezTo>
                  <a:cubicBezTo>
                    <a:pt x="623" y="188"/>
                    <a:pt x="624" y="197"/>
                    <a:pt x="625" y="207"/>
                  </a:cubicBezTo>
                  <a:cubicBezTo>
                    <a:pt x="626" y="216"/>
                    <a:pt x="627" y="226"/>
                    <a:pt x="627" y="237"/>
                  </a:cubicBezTo>
                  <a:cubicBezTo>
                    <a:pt x="628" y="248"/>
                    <a:pt x="628" y="260"/>
                    <a:pt x="628" y="272"/>
                  </a:cubicBezTo>
                  <a:cubicBezTo>
                    <a:pt x="628" y="575"/>
                    <a:pt x="628" y="575"/>
                    <a:pt x="628" y="575"/>
                  </a:cubicBezTo>
                  <a:cubicBezTo>
                    <a:pt x="627" y="575"/>
                    <a:pt x="627" y="575"/>
                    <a:pt x="627" y="575"/>
                  </a:cubicBezTo>
                  <a:cubicBezTo>
                    <a:pt x="412" y="575"/>
                    <a:pt x="412" y="575"/>
                    <a:pt x="412" y="575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11" y="248"/>
                    <a:pt x="408" y="208"/>
                    <a:pt x="402" y="191"/>
                  </a:cubicBezTo>
                  <a:cubicBezTo>
                    <a:pt x="396" y="176"/>
                    <a:pt x="387" y="164"/>
                    <a:pt x="376" y="155"/>
                  </a:cubicBezTo>
                  <a:cubicBezTo>
                    <a:pt x="370" y="151"/>
                    <a:pt x="363" y="148"/>
                    <a:pt x="356" y="146"/>
                  </a:cubicBezTo>
                  <a:cubicBezTo>
                    <a:pt x="352" y="145"/>
                    <a:pt x="349" y="145"/>
                    <a:pt x="346" y="144"/>
                  </a:cubicBezTo>
                  <a:cubicBezTo>
                    <a:pt x="342" y="144"/>
                    <a:pt x="337" y="143"/>
                    <a:pt x="333" y="143"/>
                  </a:cubicBezTo>
                  <a:cubicBezTo>
                    <a:pt x="327" y="143"/>
                    <a:pt x="323" y="144"/>
                    <a:pt x="319" y="144"/>
                  </a:cubicBezTo>
                  <a:cubicBezTo>
                    <a:pt x="315" y="145"/>
                    <a:pt x="312" y="145"/>
                    <a:pt x="309" y="146"/>
                  </a:cubicBezTo>
                  <a:cubicBezTo>
                    <a:pt x="301" y="147"/>
                    <a:pt x="293" y="149"/>
                    <a:pt x="286" y="153"/>
                  </a:cubicBezTo>
                  <a:cubicBezTo>
                    <a:pt x="278" y="156"/>
                    <a:pt x="272" y="159"/>
                    <a:pt x="266" y="164"/>
                  </a:cubicBezTo>
                  <a:cubicBezTo>
                    <a:pt x="260" y="167"/>
                    <a:pt x="255" y="172"/>
                    <a:pt x="251" y="177"/>
                  </a:cubicBezTo>
                  <a:cubicBezTo>
                    <a:pt x="246" y="182"/>
                    <a:pt x="242" y="187"/>
                    <a:pt x="239" y="193"/>
                  </a:cubicBezTo>
                  <a:cubicBezTo>
                    <a:pt x="235" y="199"/>
                    <a:pt x="232" y="205"/>
                    <a:pt x="230" y="213"/>
                  </a:cubicBezTo>
                  <a:cubicBezTo>
                    <a:pt x="228" y="213"/>
                    <a:pt x="228" y="213"/>
                    <a:pt x="228" y="213"/>
                  </a:cubicBezTo>
                  <a:cubicBezTo>
                    <a:pt x="225" y="228"/>
                    <a:pt x="225" y="228"/>
                    <a:pt x="225" y="228"/>
                  </a:cubicBezTo>
                  <a:cubicBezTo>
                    <a:pt x="216" y="317"/>
                    <a:pt x="216" y="317"/>
                    <a:pt x="216" y="317"/>
                  </a:cubicBezTo>
                  <a:cubicBezTo>
                    <a:pt x="216" y="575"/>
                    <a:pt x="216" y="575"/>
                    <a:pt x="216" y="575"/>
                  </a:cubicBezTo>
                  <a:cubicBezTo>
                    <a:pt x="216" y="575"/>
                    <a:pt x="216" y="575"/>
                    <a:pt x="216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13" y="61"/>
                    <a:pt x="222" y="54"/>
                    <a:pt x="231" y="48"/>
                  </a:cubicBezTo>
                  <a:cubicBezTo>
                    <a:pt x="240" y="41"/>
                    <a:pt x="249" y="36"/>
                    <a:pt x="25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3" name="Freeform 13">
            <a:hlinkClick r:id="rId4"/>
          </p:cNvPr>
          <p:cNvSpPr>
            <a:spLocks/>
          </p:cNvSpPr>
          <p:nvPr userDrawn="1"/>
        </p:nvSpPr>
        <p:spPr bwMode="auto">
          <a:xfrm>
            <a:off x="1337810" y="5921187"/>
            <a:ext cx="305516" cy="247966"/>
          </a:xfrm>
          <a:custGeom>
            <a:avLst/>
            <a:gdLst>
              <a:gd name="T0" fmla="*/ 314 w 1000"/>
              <a:gd name="T1" fmla="*/ 812 h 812"/>
              <a:gd name="T2" fmla="*/ 898 w 1000"/>
              <a:gd name="T3" fmla="*/ 229 h 812"/>
              <a:gd name="T4" fmla="*/ 898 w 1000"/>
              <a:gd name="T5" fmla="*/ 202 h 812"/>
              <a:gd name="T6" fmla="*/ 1000 w 1000"/>
              <a:gd name="T7" fmla="*/ 96 h 812"/>
              <a:gd name="T8" fmla="*/ 882 w 1000"/>
              <a:gd name="T9" fmla="*/ 128 h 812"/>
              <a:gd name="T10" fmla="*/ 972 w 1000"/>
              <a:gd name="T11" fmla="*/ 15 h 812"/>
              <a:gd name="T12" fmla="*/ 842 w 1000"/>
              <a:gd name="T13" fmla="*/ 64 h 812"/>
              <a:gd name="T14" fmla="*/ 692 w 1000"/>
              <a:gd name="T15" fmla="*/ 0 h 812"/>
              <a:gd name="T16" fmla="*/ 487 w 1000"/>
              <a:gd name="T17" fmla="*/ 205 h 812"/>
              <a:gd name="T18" fmla="*/ 492 w 1000"/>
              <a:gd name="T19" fmla="*/ 252 h 812"/>
              <a:gd name="T20" fmla="*/ 70 w 1000"/>
              <a:gd name="T21" fmla="*/ 37 h 812"/>
              <a:gd name="T22" fmla="*/ 42 w 1000"/>
              <a:gd name="T23" fmla="*/ 140 h 812"/>
              <a:gd name="T24" fmla="*/ 133 w 1000"/>
              <a:gd name="T25" fmla="*/ 311 h 812"/>
              <a:gd name="T26" fmla="*/ 40 w 1000"/>
              <a:gd name="T27" fmla="*/ 285 h 812"/>
              <a:gd name="T28" fmla="*/ 40 w 1000"/>
              <a:gd name="T29" fmla="*/ 288 h 812"/>
              <a:gd name="T30" fmla="*/ 205 w 1000"/>
              <a:gd name="T31" fmla="*/ 489 h 812"/>
              <a:gd name="T32" fmla="*/ 151 w 1000"/>
              <a:gd name="T33" fmla="*/ 496 h 812"/>
              <a:gd name="T34" fmla="*/ 112 w 1000"/>
              <a:gd name="T35" fmla="*/ 493 h 812"/>
              <a:gd name="T36" fmla="*/ 304 w 1000"/>
              <a:gd name="T37" fmla="*/ 635 h 812"/>
              <a:gd name="T38" fmla="*/ 49 w 1000"/>
              <a:gd name="T39" fmla="*/ 723 h 812"/>
              <a:gd name="T40" fmla="*/ 0 w 1000"/>
              <a:gd name="T41" fmla="*/ 720 h 812"/>
              <a:gd name="T42" fmla="*/ 314 w 1000"/>
              <a:gd name="T43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0" h="812">
                <a:moveTo>
                  <a:pt x="314" y="812"/>
                </a:moveTo>
                <a:cubicBezTo>
                  <a:pt x="692" y="812"/>
                  <a:pt x="898" y="500"/>
                  <a:pt x="898" y="229"/>
                </a:cubicBezTo>
                <a:cubicBezTo>
                  <a:pt x="898" y="220"/>
                  <a:pt x="898" y="211"/>
                  <a:pt x="898" y="202"/>
                </a:cubicBezTo>
                <a:cubicBezTo>
                  <a:pt x="938" y="173"/>
                  <a:pt x="973" y="137"/>
                  <a:pt x="1000" y="96"/>
                </a:cubicBezTo>
                <a:cubicBezTo>
                  <a:pt x="963" y="112"/>
                  <a:pt x="924" y="123"/>
                  <a:pt x="882" y="128"/>
                </a:cubicBezTo>
                <a:cubicBezTo>
                  <a:pt x="925" y="103"/>
                  <a:pt x="957" y="63"/>
                  <a:pt x="972" y="15"/>
                </a:cubicBezTo>
                <a:cubicBezTo>
                  <a:pt x="933" y="38"/>
                  <a:pt x="889" y="55"/>
                  <a:pt x="842" y="64"/>
                </a:cubicBezTo>
                <a:cubicBezTo>
                  <a:pt x="805" y="25"/>
                  <a:pt x="751" y="0"/>
                  <a:pt x="692" y="0"/>
                </a:cubicBezTo>
                <a:cubicBezTo>
                  <a:pt x="579" y="0"/>
                  <a:pt x="487" y="92"/>
                  <a:pt x="487" y="205"/>
                </a:cubicBezTo>
                <a:cubicBezTo>
                  <a:pt x="487" y="221"/>
                  <a:pt x="489" y="237"/>
                  <a:pt x="492" y="252"/>
                </a:cubicBezTo>
                <a:cubicBezTo>
                  <a:pt x="322" y="243"/>
                  <a:pt x="171" y="161"/>
                  <a:pt x="70" y="37"/>
                </a:cubicBezTo>
                <a:cubicBezTo>
                  <a:pt x="52" y="68"/>
                  <a:pt x="42" y="103"/>
                  <a:pt x="42" y="140"/>
                </a:cubicBezTo>
                <a:cubicBezTo>
                  <a:pt x="42" y="212"/>
                  <a:pt x="78" y="274"/>
                  <a:pt x="133" y="311"/>
                </a:cubicBezTo>
                <a:cubicBezTo>
                  <a:pt x="99" y="310"/>
                  <a:pt x="68" y="301"/>
                  <a:pt x="40" y="285"/>
                </a:cubicBezTo>
                <a:cubicBezTo>
                  <a:pt x="40" y="286"/>
                  <a:pt x="40" y="287"/>
                  <a:pt x="40" y="288"/>
                </a:cubicBezTo>
                <a:cubicBezTo>
                  <a:pt x="40" y="387"/>
                  <a:pt x="111" y="470"/>
                  <a:pt x="205" y="489"/>
                </a:cubicBezTo>
                <a:cubicBezTo>
                  <a:pt x="188" y="494"/>
                  <a:pt x="169" y="496"/>
                  <a:pt x="151" y="496"/>
                </a:cubicBezTo>
                <a:cubicBezTo>
                  <a:pt x="137" y="496"/>
                  <a:pt x="125" y="495"/>
                  <a:pt x="112" y="493"/>
                </a:cubicBezTo>
                <a:cubicBezTo>
                  <a:pt x="138" y="574"/>
                  <a:pt x="214" y="634"/>
                  <a:pt x="304" y="635"/>
                </a:cubicBezTo>
                <a:cubicBezTo>
                  <a:pt x="234" y="690"/>
                  <a:pt x="145" y="723"/>
                  <a:pt x="49" y="723"/>
                </a:cubicBezTo>
                <a:cubicBezTo>
                  <a:pt x="32" y="723"/>
                  <a:pt x="16" y="722"/>
                  <a:pt x="0" y="720"/>
                </a:cubicBezTo>
                <a:cubicBezTo>
                  <a:pt x="91" y="778"/>
                  <a:pt x="199" y="812"/>
                  <a:pt x="314" y="8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53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524805" y="687600"/>
            <a:ext cx="2455200" cy="473312"/>
            <a:chOff x="-611188" y="190500"/>
            <a:chExt cx="6991351" cy="134778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11150" y="1019175"/>
              <a:ext cx="801688" cy="519113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55875" y="593725"/>
              <a:ext cx="538163" cy="693738"/>
            </a:xfrm>
            <a:custGeom>
              <a:avLst/>
              <a:gdLst>
                <a:gd name="T0" fmla="*/ 118 w 339"/>
                <a:gd name="T1" fmla="*/ 211 h 437"/>
                <a:gd name="T2" fmla="*/ 7 w 339"/>
                <a:gd name="T3" fmla="*/ 0 h 437"/>
                <a:gd name="T4" fmla="*/ 102 w 339"/>
                <a:gd name="T5" fmla="*/ 0 h 437"/>
                <a:gd name="T6" fmla="*/ 169 w 339"/>
                <a:gd name="T7" fmla="*/ 145 h 437"/>
                <a:gd name="T8" fmla="*/ 240 w 339"/>
                <a:gd name="T9" fmla="*/ 0 h 437"/>
                <a:gd name="T10" fmla="*/ 333 w 339"/>
                <a:gd name="T11" fmla="*/ 0 h 437"/>
                <a:gd name="T12" fmla="*/ 220 w 339"/>
                <a:gd name="T13" fmla="*/ 211 h 437"/>
                <a:gd name="T14" fmla="*/ 339 w 339"/>
                <a:gd name="T15" fmla="*/ 437 h 437"/>
                <a:gd name="T16" fmla="*/ 245 w 339"/>
                <a:gd name="T17" fmla="*/ 437 h 437"/>
                <a:gd name="T18" fmla="*/ 169 w 339"/>
                <a:gd name="T19" fmla="*/ 275 h 437"/>
                <a:gd name="T20" fmla="*/ 93 w 339"/>
                <a:gd name="T21" fmla="*/ 437 h 437"/>
                <a:gd name="T22" fmla="*/ 0 w 339"/>
                <a:gd name="T23" fmla="*/ 437 h 437"/>
                <a:gd name="T24" fmla="*/ 118 w 339"/>
                <a:gd name="T25" fmla="*/ 21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437">
                  <a:moveTo>
                    <a:pt x="118" y="211"/>
                  </a:moveTo>
                  <a:lnTo>
                    <a:pt x="7" y="0"/>
                  </a:lnTo>
                  <a:lnTo>
                    <a:pt x="102" y="0"/>
                  </a:lnTo>
                  <a:lnTo>
                    <a:pt x="169" y="145"/>
                  </a:lnTo>
                  <a:lnTo>
                    <a:pt x="240" y="0"/>
                  </a:lnTo>
                  <a:lnTo>
                    <a:pt x="333" y="0"/>
                  </a:lnTo>
                  <a:lnTo>
                    <a:pt x="220" y="211"/>
                  </a:lnTo>
                  <a:lnTo>
                    <a:pt x="339" y="437"/>
                  </a:lnTo>
                  <a:lnTo>
                    <a:pt x="245" y="437"/>
                  </a:lnTo>
                  <a:lnTo>
                    <a:pt x="169" y="275"/>
                  </a:lnTo>
                  <a:lnTo>
                    <a:pt x="93" y="437"/>
                  </a:lnTo>
                  <a:lnTo>
                    <a:pt x="0" y="437"/>
                  </a:lnTo>
                  <a:lnTo>
                    <a:pt x="1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73063" y="190500"/>
              <a:ext cx="801688" cy="519113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4787" y="430213"/>
              <a:ext cx="512763" cy="806450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949325" y="368300"/>
              <a:ext cx="146050" cy="919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84275" y="576263"/>
              <a:ext cx="485775" cy="711200"/>
            </a:xfrm>
            <a:custGeom>
              <a:avLst/>
              <a:gdLst>
                <a:gd name="T0" fmla="*/ 0 w 173"/>
                <a:gd name="T1" fmla="*/ 6 h 252"/>
                <a:gd name="T2" fmla="*/ 47 w 173"/>
                <a:gd name="T3" fmla="*/ 6 h 252"/>
                <a:gd name="T4" fmla="*/ 47 w 173"/>
                <a:gd name="T5" fmla="*/ 35 h 252"/>
                <a:gd name="T6" fmla="*/ 48 w 173"/>
                <a:gd name="T7" fmla="*/ 35 h 252"/>
                <a:gd name="T8" fmla="*/ 111 w 173"/>
                <a:gd name="T9" fmla="*/ 0 h 252"/>
                <a:gd name="T10" fmla="*/ 173 w 173"/>
                <a:gd name="T11" fmla="*/ 67 h 252"/>
                <a:gd name="T12" fmla="*/ 173 w 173"/>
                <a:gd name="T13" fmla="*/ 252 h 252"/>
                <a:gd name="T14" fmla="*/ 123 w 173"/>
                <a:gd name="T15" fmla="*/ 252 h 252"/>
                <a:gd name="T16" fmla="*/ 123 w 173"/>
                <a:gd name="T17" fmla="*/ 84 h 252"/>
                <a:gd name="T18" fmla="*/ 89 w 173"/>
                <a:gd name="T19" fmla="*/ 39 h 252"/>
                <a:gd name="T20" fmla="*/ 50 w 173"/>
                <a:gd name="T21" fmla="*/ 87 h 252"/>
                <a:gd name="T22" fmla="*/ 50 w 173"/>
                <a:gd name="T23" fmla="*/ 252 h 252"/>
                <a:gd name="T24" fmla="*/ 0 w 173"/>
                <a:gd name="T25" fmla="*/ 252 h 252"/>
                <a:gd name="T26" fmla="*/ 0 w 173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2">
                  <a:moveTo>
                    <a:pt x="0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1" y="13"/>
                    <a:pt x="84" y="0"/>
                    <a:pt x="111" y="0"/>
                  </a:cubicBezTo>
                  <a:cubicBezTo>
                    <a:pt x="149" y="0"/>
                    <a:pt x="173" y="17"/>
                    <a:pt x="173" y="67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4" y="39"/>
                    <a:pt x="89" y="39"/>
                  </a:cubicBezTo>
                  <a:cubicBezTo>
                    <a:pt x="69" y="39"/>
                    <a:pt x="50" y="55"/>
                    <a:pt x="50" y="87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03387" y="357188"/>
              <a:ext cx="347663" cy="930275"/>
            </a:xfrm>
            <a:custGeom>
              <a:avLst/>
              <a:gdLst>
                <a:gd name="T0" fmla="*/ 34 w 124"/>
                <a:gd name="T1" fmla="*/ 121 h 330"/>
                <a:gd name="T2" fmla="*/ 0 w 124"/>
                <a:gd name="T3" fmla="*/ 121 h 330"/>
                <a:gd name="T4" fmla="*/ 0 w 124"/>
                <a:gd name="T5" fmla="*/ 84 h 330"/>
                <a:gd name="T6" fmla="*/ 34 w 124"/>
                <a:gd name="T7" fmla="*/ 84 h 330"/>
                <a:gd name="T8" fmla="*/ 34 w 124"/>
                <a:gd name="T9" fmla="*/ 61 h 330"/>
                <a:gd name="T10" fmla="*/ 97 w 124"/>
                <a:gd name="T11" fmla="*/ 0 h 330"/>
                <a:gd name="T12" fmla="*/ 124 w 124"/>
                <a:gd name="T13" fmla="*/ 1 h 330"/>
                <a:gd name="T14" fmla="*/ 124 w 124"/>
                <a:gd name="T15" fmla="*/ 39 h 330"/>
                <a:gd name="T16" fmla="*/ 110 w 124"/>
                <a:gd name="T17" fmla="*/ 39 h 330"/>
                <a:gd name="T18" fmla="*/ 84 w 124"/>
                <a:gd name="T19" fmla="*/ 63 h 330"/>
                <a:gd name="T20" fmla="*/ 84 w 124"/>
                <a:gd name="T21" fmla="*/ 84 h 330"/>
                <a:gd name="T22" fmla="*/ 124 w 124"/>
                <a:gd name="T23" fmla="*/ 84 h 330"/>
                <a:gd name="T24" fmla="*/ 124 w 124"/>
                <a:gd name="T25" fmla="*/ 121 h 330"/>
                <a:gd name="T26" fmla="*/ 84 w 124"/>
                <a:gd name="T27" fmla="*/ 121 h 330"/>
                <a:gd name="T28" fmla="*/ 84 w 124"/>
                <a:gd name="T29" fmla="*/ 330 h 330"/>
                <a:gd name="T30" fmla="*/ 34 w 124"/>
                <a:gd name="T31" fmla="*/ 330 h 330"/>
                <a:gd name="T32" fmla="*/ 34 w 124"/>
                <a:gd name="T3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30">
                  <a:moveTo>
                    <a:pt x="34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15"/>
                    <a:pt x="57" y="0"/>
                    <a:pt x="97" y="0"/>
                  </a:cubicBezTo>
                  <a:cubicBezTo>
                    <a:pt x="108" y="0"/>
                    <a:pt x="117" y="1"/>
                    <a:pt x="124" y="1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92" y="39"/>
                    <a:pt x="84" y="46"/>
                    <a:pt x="84" y="6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34" y="330"/>
                    <a:pt x="34" y="330"/>
                    <a:pt x="34" y="330"/>
                  </a:cubicBezTo>
                  <a:lnTo>
                    <a:pt x="3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043112" y="576263"/>
              <a:ext cx="512763" cy="730250"/>
            </a:xfrm>
            <a:custGeom>
              <a:avLst/>
              <a:gdLst>
                <a:gd name="T0" fmla="*/ 91 w 183"/>
                <a:gd name="T1" fmla="*/ 222 h 259"/>
                <a:gd name="T2" fmla="*/ 134 w 183"/>
                <a:gd name="T3" fmla="*/ 129 h 259"/>
                <a:gd name="T4" fmla="*/ 91 w 183"/>
                <a:gd name="T5" fmla="*/ 36 h 259"/>
                <a:gd name="T6" fmla="*/ 49 w 183"/>
                <a:gd name="T7" fmla="*/ 129 h 259"/>
                <a:gd name="T8" fmla="*/ 91 w 183"/>
                <a:gd name="T9" fmla="*/ 222 h 259"/>
                <a:gd name="T10" fmla="*/ 91 w 183"/>
                <a:gd name="T11" fmla="*/ 0 h 259"/>
                <a:gd name="T12" fmla="*/ 183 w 183"/>
                <a:gd name="T13" fmla="*/ 129 h 259"/>
                <a:gd name="T14" fmla="*/ 91 w 183"/>
                <a:gd name="T15" fmla="*/ 259 h 259"/>
                <a:gd name="T16" fmla="*/ 0 w 183"/>
                <a:gd name="T17" fmla="*/ 129 h 259"/>
                <a:gd name="T18" fmla="*/ 91 w 183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59">
                  <a:moveTo>
                    <a:pt x="91" y="222"/>
                  </a:moveTo>
                  <a:cubicBezTo>
                    <a:pt x="128" y="222"/>
                    <a:pt x="134" y="192"/>
                    <a:pt x="134" y="129"/>
                  </a:cubicBezTo>
                  <a:cubicBezTo>
                    <a:pt x="134" y="75"/>
                    <a:pt x="128" y="36"/>
                    <a:pt x="91" y="36"/>
                  </a:cubicBezTo>
                  <a:cubicBezTo>
                    <a:pt x="56" y="36"/>
                    <a:pt x="49" y="75"/>
                    <a:pt x="49" y="129"/>
                  </a:cubicBezTo>
                  <a:cubicBezTo>
                    <a:pt x="49" y="192"/>
                    <a:pt x="56" y="222"/>
                    <a:pt x="91" y="222"/>
                  </a:cubicBezTo>
                  <a:moveTo>
                    <a:pt x="91" y="0"/>
                  </a:moveTo>
                  <a:cubicBezTo>
                    <a:pt x="163" y="0"/>
                    <a:pt x="183" y="53"/>
                    <a:pt x="183" y="129"/>
                  </a:cubicBezTo>
                  <a:cubicBezTo>
                    <a:pt x="183" y="206"/>
                    <a:pt x="160" y="259"/>
                    <a:pt x="91" y="259"/>
                  </a:cubicBezTo>
                  <a:cubicBezTo>
                    <a:pt x="23" y="259"/>
                    <a:pt x="0" y="206"/>
                    <a:pt x="0" y="129"/>
                  </a:cubicBezTo>
                  <a:cubicBezTo>
                    <a:pt x="0" y="53"/>
                    <a:pt x="20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3094038" y="573088"/>
              <a:ext cx="492125" cy="733425"/>
            </a:xfrm>
            <a:custGeom>
              <a:avLst/>
              <a:gdLst>
                <a:gd name="T0" fmla="*/ 175 w 176"/>
                <a:gd name="T1" fmla="*/ 164 h 260"/>
                <a:gd name="T2" fmla="*/ 91 w 176"/>
                <a:gd name="T3" fmla="*/ 260 h 260"/>
                <a:gd name="T4" fmla="*/ 0 w 176"/>
                <a:gd name="T5" fmla="*/ 130 h 260"/>
                <a:gd name="T6" fmla="*/ 91 w 176"/>
                <a:gd name="T7" fmla="*/ 1 h 260"/>
                <a:gd name="T8" fmla="*/ 176 w 176"/>
                <a:gd name="T9" fmla="*/ 89 h 260"/>
                <a:gd name="T10" fmla="*/ 126 w 176"/>
                <a:gd name="T11" fmla="*/ 89 h 260"/>
                <a:gd name="T12" fmla="*/ 91 w 176"/>
                <a:gd name="T13" fmla="*/ 37 h 260"/>
                <a:gd name="T14" fmla="*/ 49 w 176"/>
                <a:gd name="T15" fmla="*/ 130 h 260"/>
                <a:gd name="T16" fmla="*/ 91 w 176"/>
                <a:gd name="T17" fmla="*/ 223 h 260"/>
                <a:gd name="T18" fmla="*/ 129 w 176"/>
                <a:gd name="T19" fmla="*/ 164 h 260"/>
                <a:gd name="T20" fmla="*/ 175 w 176"/>
                <a:gd name="T21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60">
                  <a:moveTo>
                    <a:pt x="175" y="164"/>
                  </a:moveTo>
                  <a:cubicBezTo>
                    <a:pt x="172" y="223"/>
                    <a:pt x="152" y="260"/>
                    <a:pt x="91" y="260"/>
                  </a:cubicBezTo>
                  <a:cubicBezTo>
                    <a:pt x="20" y="260"/>
                    <a:pt x="0" y="207"/>
                    <a:pt x="0" y="130"/>
                  </a:cubicBezTo>
                  <a:cubicBezTo>
                    <a:pt x="0" y="54"/>
                    <a:pt x="20" y="1"/>
                    <a:pt x="91" y="1"/>
                  </a:cubicBezTo>
                  <a:cubicBezTo>
                    <a:pt x="165" y="0"/>
                    <a:pt x="176" y="59"/>
                    <a:pt x="176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66"/>
                    <a:pt x="120" y="37"/>
                    <a:pt x="91" y="37"/>
                  </a:cubicBezTo>
                  <a:cubicBezTo>
                    <a:pt x="56" y="37"/>
                    <a:pt x="49" y="76"/>
                    <a:pt x="49" y="130"/>
                  </a:cubicBezTo>
                  <a:cubicBezTo>
                    <a:pt x="49" y="185"/>
                    <a:pt x="56" y="223"/>
                    <a:pt x="91" y="223"/>
                  </a:cubicBezTo>
                  <a:cubicBezTo>
                    <a:pt x="119" y="224"/>
                    <a:pt x="129" y="201"/>
                    <a:pt x="129" y="164"/>
                  </a:cubicBezTo>
                  <a:lnTo>
                    <a:pt x="17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636963" y="368300"/>
              <a:ext cx="482600" cy="919163"/>
            </a:xfrm>
            <a:custGeom>
              <a:avLst/>
              <a:gdLst>
                <a:gd name="T0" fmla="*/ 0 w 172"/>
                <a:gd name="T1" fmla="*/ 0 h 326"/>
                <a:gd name="T2" fmla="*/ 49 w 172"/>
                <a:gd name="T3" fmla="*/ 0 h 326"/>
                <a:gd name="T4" fmla="*/ 49 w 172"/>
                <a:gd name="T5" fmla="*/ 107 h 326"/>
                <a:gd name="T6" fmla="*/ 51 w 172"/>
                <a:gd name="T7" fmla="*/ 108 h 326"/>
                <a:gd name="T8" fmla="*/ 111 w 172"/>
                <a:gd name="T9" fmla="*/ 74 h 326"/>
                <a:gd name="T10" fmla="*/ 172 w 172"/>
                <a:gd name="T11" fmla="*/ 141 h 326"/>
                <a:gd name="T12" fmla="*/ 172 w 172"/>
                <a:gd name="T13" fmla="*/ 326 h 326"/>
                <a:gd name="T14" fmla="*/ 123 w 172"/>
                <a:gd name="T15" fmla="*/ 326 h 326"/>
                <a:gd name="T16" fmla="*/ 123 w 172"/>
                <a:gd name="T17" fmla="*/ 158 h 326"/>
                <a:gd name="T18" fmla="*/ 89 w 172"/>
                <a:gd name="T19" fmla="*/ 113 h 326"/>
                <a:gd name="T20" fmla="*/ 49 w 172"/>
                <a:gd name="T21" fmla="*/ 161 h 326"/>
                <a:gd name="T22" fmla="*/ 49 w 172"/>
                <a:gd name="T23" fmla="*/ 326 h 326"/>
                <a:gd name="T24" fmla="*/ 0 w 172"/>
                <a:gd name="T25" fmla="*/ 326 h 326"/>
                <a:gd name="T26" fmla="*/ 0 w 172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326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64" y="87"/>
                    <a:pt x="86" y="74"/>
                    <a:pt x="111" y="74"/>
                  </a:cubicBezTo>
                  <a:cubicBezTo>
                    <a:pt x="149" y="74"/>
                    <a:pt x="172" y="91"/>
                    <a:pt x="172" y="141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26"/>
                    <a:pt x="113" y="113"/>
                    <a:pt x="89" y="113"/>
                  </a:cubicBezTo>
                  <a:cubicBezTo>
                    <a:pt x="68" y="113"/>
                    <a:pt x="49" y="129"/>
                    <a:pt x="49" y="16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4179888" y="576263"/>
              <a:ext cx="538163" cy="730250"/>
            </a:xfrm>
            <a:custGeom>
              <a:avLst/>
              <a:gdLst>
                <a:gd name="T0" fmla="*/ 125 w 192"/>
                <a:gd name="T1" fmla="*/ 122 h 259"/>
                <a:gd name="T2" fmla="*/ 70 w 192"/>
                <a:gd name="T3" fmla="*/ 145 h 259"/>
                <a:gd name="T4" fmla="*/ 50 w 192"/>
                <a:gd name="T5" fmla="*/ 185 h 259"/>
                <a:gd name="T6" fmla="*/ 80 w 192"/>
                <a:gd name="T7" fmla="*/ 222 h 259"/>
                <a:gd name="T8" fmla="*/ 125 w 192"/>
                <a:gd name="T9" fmla="*/ 164 h 259"/>
                <a:gd name="T10" fmla="*/ 125 w 192"/>
                <a:gd name="T11" fmla="*/ 122 h 259"/>
                <a:gd name="T12" fmla="*/ 171 w 192"/>
                <a:gd name="T13" fmla="*/ 201 h 259"/>
                <a:gd name="T14" fmla="*/ 184 w 192"/>
                <a:gd name="T15" fmla="*/ 219 h 259"/>
                <a:gd name="T16" fmla="*/ 192 w 192"/>
                <a:gd name="T17" fmla="*/ 217 h 259"/>
                <a:gd name="T18" fmla="*/ 192 w 192"/>
                <a:gd name="T19" fmla="*/ 249 h 259"/>
                <a:gd name="T20" fmla="*/ 168 w 192"/>
                <a:gd name="T21" fmla="*/ 255 h 259"/>
                <a:gd name="T22" fmla="*/ 127 w 192"/>
                <a:gd name="T23" fmla="*/ 223 h 259"/>
                <a:gd name="T24" fmla="*/ 126 w 192"/>
                <a:gd name="T25" fmla="*/ 223 h 259"/>
                <a:gd name="T26" fmla="*/ 64 w 192"/>
                <a:gd name="T27" fmla="*/ 259 h 259"/>
                <a:gd name="T28" fmla="*/ 0 w 192"/>
                <a:gd name="T29" fmla="*/ 190 h 259"/>
                <a:gd name="T30" fmla="*/ 57 w 192"/>
                <a:gd name="T31" fmla="*/ 112 h 259"/>
                <a:gd name="T32" fmla="*/ 96 w 192"/>
                <a:gd name="T33" fmla="*/ 102 h 259"/>
                <a:gd name="T34" fmla="*/ 125 w 192"/>
                <a:gd name="T35" fmla="*/ 70 h 259"/>
                <a:gd name="T36" fmla="*/ 91 w 192"/>
                <a:gd name="T37" fmla="*/ 34 h 259"/>
                <a:gd name="T38" fmla="*/ 53 w 192"/>
                <a:gd name="T39" fmla="*/ 81 h 259"/>
                <a:gd name="T40" fmla="*/ 7 w 192"/>
                <a:gd name="T41" fmla="*/ 81 h 259"/>
                <a:gd name="T42" fmla="*/ 93 w 192"/>
                <a:gd name="T43" fmla="*/ 0 h 259"/>
                <a:gd name="T44" fmla="*/ 171 w 192"/>
                <a:gd name="T45" fmla="*/ 60 h 259"/>
                <a:gd name="T46" fmla="*/ 171 w 192"/>
                <a:gd name="T47" fmla="*/ 2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59">
                  <a:moveTo>
                    <a:pt x="125" y="122"/>
                  </a:moveTo>
                  <a:cubicBezTo>
                    <a:pt x="112" y="133"/>
                    <a:pt x="84" y="139"/>
                    <a:pt x="70" y="145"/>
                  </a:cubicBezTo>
                  <a:cubicBezTo>
                    <a:pt x="56" y="152"/>
                    <a:pt x="50" y="167"/>
                    <a:pt x="50" y="185"/>
                  </a:cubicBezTo>
                  <a:cubicBezTo>
                    <a:pt x="50" y="206"/>
                    <a:pt x="60" y="222"/>
                    <a:pt x="80" y="222"/>
                  </a:cubicBezTo>
                  <a:cubicBezTo>
                    <a:pt x="110" y="222"/>
                    <a:pt x="125" y="200"/>
                    <a:pt x="125" y="164"/>
                  </a:cubicBezTo>
                  <a:lnTo>
                    <a:pt x="125" y="122"/>
                  </a:lnTo>
                  <a:close/>
                  <a:moveTo>
                    <a:pt x="171" y="201"/>
                  </a:moveTo>
                  <a:cubicBezTo>
                    <a:pt x="171" y="210"/>
                    <a:pt x="177" y="219"/>
                    <a:pt x="184" y="219"/>
                  </a:cubicBezTo>
                  <a:cubicBezTo>
                    <a:pt x="187" y="219"/>
                    <a:pt x="191" y="218"/>
                    <a:pt x="192" y="21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86" y="252"/>
                    <a:pt x="178" y="255"/>
                    <a:pt x="168" y="255"/>
                  </a:cubicBezTo>
                  <a:cubicBezTo>
                    <a:pt x="146" y="255"/>
                    <a:pt x="128" y="246"/>
                    <a:pt x="127" y="223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12" y="247"/>
                    <a:pt x="93" y="259"/>
                    <a:pt x="64" y="259"/>
                  </a:cubicBezTo>
                  <a:cubicBezTo>
                    <a:pt x="25" y="259"/>
                    <a:pt x="0" y="237"/>
                    <a:pt x="0" y="190"/>
                  </a:cubicBezTo>
                  <a:cubicBezTo>
                    <a:pt x="0" y="135"/>
                    <a:pt x="24" y="123"/>
                    <a:pt x="57" y="11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4" y="97"/>
                    <a:pt x="125" y="92"/>
                    <a:pt x="125" y="70"/>
                  </a:cubicBezTo>
                  <a:cubicBezTo>
                    <a:pt x="125" y="48"/>
                    <a:pt x="117" y="34"/>
                    <a:pt x="91" y="34"/>
                  </a:cubicBezTo>
                  <a:cubicBezTo>
                    <a:pt x="58" y="34"/>
                    <a:pt x="53" y="57"/>
                    <a:pt x="53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29"/>
                    <a:pt x="28" y="0"/>
                    <a:pt x="93" y="0"/>
                  </a:cubicBezTo>
                  <a:cubicBezTo>
                    <a:pt x="137" y="0"/>
                    <a:pt x="171" y="17"/>
                    <a:pt x="171" y="60"/>
                  </a:cubicBezTo>
                  <a:lnTo>
                    <a:pt x="17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57738" y="576263"/>
              <a:ext cx="482600" cy="711200"/>
            </a:xfrm>
            <a:custGeom>
              <a:avLst/>
              <a:gdLst>
                <a:gd name="T0" fmla="*/ 0 w 172"/>
                <a:gd name="T1" fmla="*/ 6 h 252"/>
                <a:gd name="T2" fmla="*/ 46 w 172"/>
                <a:gd name="T3" fmla="*/ 6 h 252"/>
                <a:gd name="T4" fmla="*/ 46 w 172"/>
                <a:gd name="T5" fmla="*/ 35 h 252"/>
                <a:gd name="T6" fmla="*/ 48 w 172"/>
                <a:gd name="T7" fmla="*/ 35 h 252"/>
                <a:gd name="T8" fmla="*/ 111 w 172"/>
                <a:gd name="T9" fmla="*/ 0 h 252"/>
                <a:gd name="T10" fmla="*/ 172 w 172"/>
                <a:gd name="T11" fmla="*/ 67 h 252"/>
                <a:gd name="T12" fmla="*/ 172 w 172"/>
                <a:gd name="T13" fmla="*/ 252 h 252"/>
                <a:gd name="T14" fmla="*/ 123 w 172"/>
                <a:gd name="T15" fmla="*/ 252 h 252"/>
                <a:gd name="T16" fmla="*/ 123 w 172"/>
                <a:gd name="T17" fmla="*/ 84 h 252"/>
                <a:gd name="T18" fmla="*/ 88 w 172"/>
                <a:gd name="T19" fmla="*/ 39 h 252"/>
                <a:gd name="T20" fmla="*/ 49 w 172"/>
                <a:gd name="T21" fmla="*/ 87 h 252"/>
                <a:gd name="T22" fmla="*/ 49 w 172"/>
                <a:gd name="T23" fmla="*/ 252 h 252"/>
                <a:gd name="T24" fmla="*/ 0 w 172"/>
                <a:gd name="T25" fmla="*/ 252 h 252"/>
                <a:gd name="T26" fmla="*/ 0 w 172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252">
                  <a:moveTo>
                    <a:pt x="0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0" y="13"/>
                    <a:pt x="83" y="0"/>
                    <a:pt x="111" y="0"/>
                  </a:cubicBezTo>
                  <a:cubicBezTo>
                    <a:pt x="148" y="0"/>
                    <a:pt x="172" y="17"/>
                    <a:pt x="172" y="67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3" y="39"/>
                    <a:pt x="88" y="39"/>
                  </a:cubicBezTo>
                  <a:cubicBezTo>
                    <a:pt x="68" y="39"/>
                    <a:pt x="49" y="55"/>
                    <a:pt x="49" y="87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318125" y="576263"/>
              <a:ext cx="504825" cy="950913"/>
            </a:xfrm>
            <a:custGeom>
              <a:avLst/>
              <a:gdLst>
                <a:gd name="T0" fmla="*/ 88 w 180"/>
                <a:gd name="T1" fmla="*/ 211 h 337"/>
                <a:gd name="T2" fmla="*/ 131 w 180"/>
                <a:gd name="T3" fmla="*/ 124 h 337"/>
                <a:gd name="T4" fmla="*/ 91 w 180"/>
                <a:gd name="T5" fmla="*/ 39 h 337"/>
                <a:gd name="T6" fmla="*/ 50 w 180"/>
                <a:gd name="T7" fmla="*/ 122 h 337"/>
                <a:gd name="T8" fmla="*/ 88 w 180"/>
                <a:gd name="T9" fmla="*/ 211 h 337"/>
                <a:gd name="T10" fmla="*/ 53 w 180"/>
                <a:gd name="T11" fmla="*/ 273 h 337"/>
                <a:gd name="T12" fmla="*/ 89 w 180"/>
                <a:gd name="T13" fmla="*/ 303 h 337"/>
                <a:gd name="T14" fmla="*/ 131 w 180"/>
                <a:gd name="T15" fmla="*/ 257 h 337"/>
                <a:gd name="T16" fmla="*/ 131 w 180"/>
                <a:gd name="T17" fmla="*/ 217 h 337"/>
                <a:gd name="T18" fmla="*/ 130 w 180"/>
                <a:gd name="T19" fmla="*/ 217 h 337"/>
                <a:gd name="T20" fmla="*/ 74 w 180"/>
                <a:gd name="T21" fmla="*/ 251 h 337"/>
                <a:gd name="T22" fmla="*/ 0 w 180"/>
                <a:gd name="T23" fmla="*/ 127 h 337"/>
                <a:gd name="T24" fmla="*/ 78 w 180"/>
                <a:gd name="T25" fmla="*/ 0 h 337"/>
                <a:gd name="T26" fmla="*/ 132 w 180"/>
                <a:gd name="T27" fmla="*/ 36 h 337"/>
                <a:gd name="T28" fmla="*/ 133 w 180"/>
                <a:gd name="T29" fmla="*/ 36 h 337"/>
                <a:gd name="T30" fmla="*/ 133 w 180"/>
                <a:gd name="T31" fmla="*/ 6 h 337"/>
                <a:gd name="T32" fmla="*/ 180 w 180"/>
                <a:gd name="T33" fmla="*/ 6 h 337"/>
                <a:gd name="T34" fmla="*/ 180 w 180"/>
                <a:gd name="T35" fmla="*/ 241 h 337"/>
                <a:gd name="T36" fmla="*/ 88 w 180"/>
                <a:gd name="T37" fmla="*/ 337 h 337"/>
                <a:gd name="T38" fmla="*/ 7 w 180"/>
                <a:gd name="T39" fmla="*/ 273 h 337"/>
                <a:gd name="T40" fmla="*/ 53 w 180"/>
                <a:gd name="T41" fmla="*/ 27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37">
                  <a:moveTo>
                    <a:pt x="88" y="211"/>
                  </a:moveTo>
                  <a:cubicBezTo>
                    <a:pt x="126" y="211"/>
                    <a:pt x="131" y="163"/>
                    <a:pt x="131" y="124"/>
                  </a:cubicBezTo>
                  <a:cubicBezTo>
                    <a:pt x="131" y="84"/>
                    <a:pt x="126" y="39"/>
                    <a:pt x="91" y="39"/>
                  </a:cubicBezTo>
                  <a:cubicBezTo>
                    <a:pt x="55" y="39"/>
                    <a:pt x="50" y="76"/>
                    <a:pt x="50" y="122"/>
                  </a:cubicBezTo>
                  <a:cubicBezTo>
                    <a:pt x="50" y="164"/>
                    <a:pt x="51" y="211"/>
                    <a:pt x="88" y="211"/>
                  </a:cubicBezTo>
                  <a:moveTo>
                    <a:pt x="53" y="273"/>
                  </a:moveTo>
                  <a:cubicBezTo>
                    <a:pt x="53" y="289"/>
                    <a:pt x="67" y="303"/>
                    <a:pt x="89" y="303"/>
                  </a:cubicBezTo>
                  <a:cubicBezTo>
                    <a:pt x="115" y="303"/>
                    <a:pt x="131" y="285"/>
                    <a:pt x="131" y="25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0" y="238"/>
                    <a:pt x="98" y="251"/>
                    <a:pt x="74" y="251"/>
                  </a:cubicBezTo>
                  <a:cubicBezTo>
                    <a:pt x="16" y="251"/>
                    <a:pt x="0" y="194"/>
                    <a:pt x="0" y="127"/>
                  </a:cubicBezTo>
                  <a:cubicBezTo>
                    <a:pt x="0" y="73"/>
                    <a:pt x="8" y="0"/>
                    <a:pt x="78" y="0"/>
                  </a:cubicBezTo>
                  <a:cubicBezTo>
                    <a:pt x="107" y="0"/>
                    <a:pt x="128" y="19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0" y="300"/>
                    <a:pt x="154" y="337"/>
                    <a:pt x="88" y="337"/>
                  </a:cubicBezTo>
                  <a:cubicBezTo>
                    <a:pt x="15" y="337"/>
                    <a:pt x="7" y="294"/>
                    <a:pt x="7" y="273"/>
                  </a:cubicBezTo>
                  <a:lnTo>
                    <a:pt x="53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5881688" y="576263"/>
              <a:ext cx="498475" cy="730250"/>
            </a:xfrm>
            <a:custGeom>
              <a:avLst/>
              <a:gdLst>
                <a:gd name="T0" fmla="*/ 129 w 178"/>
                <a:gd name="T1" fmla="*/ 102 h 259"/>
                <a:gd name="T2" fmla="*/ 129 w 178"/>
                <a:gd name="T3" fmla="*/ 89 h 259"/>
                <a:gd name="T4" fmla="*/ 91 w 178"/>
                <a:gd name="T5" fmla="*/ 34 h 259"/>
                <a:gd name="T6" fmla="*/ 49 w 178"/>
                <a:gd name="T7" fmla="*/ 97 h 259"/>
                <a:gd name="T8" fmla="*/ 49 w 178"/>
                <a:gd name="T9" fmla="*/ 102 h 259"/>
                <a:gd name="T10" fmla="*/ 129 w 178"/>
                <a:gd name="T11" fmla="*/ 102 h 259"/>
                <a:gd name="T12" fmla="*/ 49 w 178"/>
                <a:gd name="T13" fmla="*/ 136 h 259"/>
                <a:gd name="T14" fmla="*/ 49 w 178"/>
                <a:gd name="T15" fmla="*/ 150 h 259"/>
                <a:gd name="T16" fmla="*/ 91 w 178"/>
                <a:gd name="T17" fmla="*/ 225 h 259"/>
                <a:gd name="T18" fmla="*/ 130 w 178"/>
                <a:gd name="T19" fmla="*/ 170 h 259"/>
                <a:gd name="T20" fmla="*/ 177 w 178"/>
                <a:gd name="T21" fmla="*/ 170 h 259"/>
                <a:gd name="T22" fmla="*/ 90 w 178"/>
                <a:gd name="T23" fmla="*/ 259 h 259"/>
                <a:gd name="T24" fmla="*/ 0 w 178"/>
                <a:gd name="T25" fmla="*/ 133 h 259"/>
                <a:gd name="T26" fmla="*/ 91 w 178"/>
                <a:gd name="T27" fmla="*/ 0 h 259"/>
                <a:gd name="T28" fmla="*/ 178 w 178"/>
                <a:gd name="T29" fmla="*/ 110 h 259"/>
                <a:gd name="T30" fmla="*/ 178 w 178"/>
                <a:gd name="T31" fmla="*/ 136 h 259"/>
                <a:gd name="T32" fmla="*/ 49 w 178"/>
                <a:gd name="T33" fmla="*/ 1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59">
                  <a:moveTo>
                    <a:pt x="129" y="102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58"/>
                    <a:pt x="119" y="34"/>
                    <a:pt x="91" y="34"/>
                  </a:cubicBezTo>
                  <a:cubicBezTo>
                    <a:pt x="59" y="34"/>
                    <a:pt x="49" y="65"/>
                    <a:pt x="49" y="97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29" y="102"/>
                  </a:lnTo>
                  <a:close/>
                  <a:moveTo>
                    <a:pt x="49" y="136"/>
                  </a:moveTo>
                  <a:cubicBezTo>
                    <a:pt x="49" y="150"/>
                    <a:pt x="49" y="150"/>
                    <a:pt x="49" y="150"/>
                  </a:cubicBezTo>
                  <a:cubicBezTo>
                    <a:pt x="49" y="183"/>
                    <a:pt x="54" y="225"/>
                    <a:pt x="91" y="225"/>
                  </a:cubicBezTo>
                  <a:cubicBezTo>
                    <a:pt x="126" y="225"/>
                    <a:pt x="130" y="185"/>
                    <a:pt x="13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225"/>
                    <a:pt x="144" y="259"/>
                    <a:pt x="90" y="259"/>
                  </a:cubicBezTo>
                  <a:cubicBezTo>
                    <a:pt x="50" y="259"/>
                    <a:pt x="0" y="247"/>
                    <a:pt x="0" y="133"/>
                  </a:cubicBezTo>
                  <a:cubicBezTo>
                    <a:pt x="0" y="68"/>
                    <a:pt x="14" y="0"/>
                    <a:pt x="91" y="0"/>
                  </a:cubicBezTo>
                  <a:cubicBezTo>
                    <a:pt x="160" y="0"/>
                    <a:pt x="178" y="41"/>
                    <a:pt x="178" y="110"/>
                  </a:cubicBezTo>
                  <a:cubicBezTo>
                    <a:pt x="178" y="136"/>
                    <a:pt x="178" y="136"/>
                    <a:pt x="178" y="136"/>
                  </a:cubicBezTo>
                  <a:lnTo>
                    <a:pt x="4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611188" y="474663"/>
              <a:ext cx="515938" cy="806450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3199564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4336466"/>
            <a:ext cx="3708415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cont.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5567362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author name  </a:t>
            </a:r>
            <a:r>
              <a:rPr lang="en-AU" dirty="0"/>
              <a:t>|  add date</a:t>
            </a:r>
          </a:p>
        </p:txBody>
      </p:sp>
    </p:spTree>
    <p:extLst>
      <p:ext uri="{BB962C8B-B14F-4D97-AF65-F5344CB8AC3E}">
        <p14:creationId xmlns:p14="http://schemas.microsoft.com/office/powerpoint/2010/main" val="283321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524805" y="687600"/>
            <a:ext cx="2455200" cy="473312"/>
            <a:chOff x="-611188" y="190500"/>
            <a:chExt cx="6991351" cy="134778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11150" y="1019175"/>
              <a:ext cx="801688" cy="519113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55875" y="593725"/>
              <a:ext cx="538163" cy="693738"/>
            </a:xfrm>
            <a:custGeom>
              <a:avLst/>
              <a:gdLst>
                <a:gd name="T0" fmla="*/ 118 w 339"/>
                <a:gd name="T1" fmla="*/ 211 h 437"/>
                <a:gd name="T2" fmla="*/ 7 w 339"/>
                <a:gd name="T3" fmla="*/ 0 h 437"/>
                <a:gd name="T4" fmla="*/ 102 w 339"/>
                <a:gd name="T5" fmla="*/ 0 h 437"/>
                <a:gd name="T6" fmla="*/ 169 w 339"/>
                <a:gd name="T7" fmla="*/ 145 h 437"/>
                <a:gd name="T8" fmla="*/ 240 w 339"/>
                <a:gd name="T9" fmla="*/ 0 h 437"/>
                <a:gd name="T10" fmla="*/ 333 w 339"/>
                <a:gd name="T11" fmla="*/ 0 h 437"/>
                <a:gd name="T12" fmla="*/ 220 w 339"/>
                <a:gd name="T13" fmla="*/ 211 h 437"/>
                <a:gd name="T14" fmla="*/ 339 w 339"/>
                <a:gd name="T15" fmla="*/ 437 h 437"/>
                <a:gd name="T16" fmla="*/ 245 w 339"/>
                <a:gd name="T17" fmla="*/ 437 h 437"/>
                <a:gd name="T18" fmla="*/ 169 w 339"/>
                <a:gd name="T19" fmla="*/ 275 h 437"/>
                <a:gd name="T20" fmla="*/ 93 w 339"/>
                <a:gd name="T21" fmla="*/ 437 h 437"/>
                <a:gd name="T22" fmla="*/ 0 w 339"/>
                <a:gd name="T23" fmla="*/ 437 h 437"/>
                <a:gd name="T24" fmla="*/ 118 w 339"/>
                <a:gd name="T25" fmla="*/ 21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437">
                  <a:moveTo>
                    <a:pt x="118" y="211"/>
                  </a:moveTo>
                  <a:lnTo>
                    <a:pt x="7" y="0"/>
                  </a:lnTo>
                  <a:lnTo>
                    <a:pt x="102" y="0"/>
                  </a:lnTo>
                  <a:lnTo>
                    <a:pt x="169" y="145"/>
                  </a:lnTo>
                  <a:lnTo>
                    <a:pt x="240" y="0"/>
                  </a:lnTo>
                  <a:lnTo>
                    <a:pt x="333" y="0"/>
                  </a:lnTo>
                  <a:lnTo>
                    <a:pt x="220" y="211"/>
                  </a:lnTo>
                  <a:lnTo>
                    <a:pt x="339" y="437"/>
                  </a:lnTo>
                  <a:lnTo>
                    <a:pt x="245" y="437"/>
                  </a:lnTo>
                  <a:lnTo>
                    <a:pt x="169" y="275"/>
                  </a:lnTo>
                  <a:lnTo>
                    <a:pt x="93" y="437"/>
                  </a:lnTo>
                  <a:lnTo>
                    <a:pt x="0" y="437"/>
                  </a:lnTo>
                  <a:lnTo>
                    <a:pt x="1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73063" y="190500"/>
              <a:ext cx="801688" cy="519113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4787" y="430213"/>
              <a:ext cx="512763" cy="806450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949325" y="368300"/>
              <a:ext cx="146050" cy="919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84275" y="576263"/>
              <a:ext cx="485775" cy="711200"/>
            </a:xfrm>
            <a:custGeom>
              <a:avLst/>
              <a:gdLst>
                <a:gd name="T0" fmla="*/ 0 w 173"/>
                <a:gd name="T1" fmla="*/ 6 h 252"/>
                <a:gd name="T2" fmla="*/ 47 w 173"/>
                <a:gd name="T3" fmla="*/ 6 h 252"/>
                <a:gd name="T4" fmla="*/ 47 w 173"/>
                <a:gd name="T5" fmla="*/ 35 h 252"/>
                <a:gd name="T6" fmla="*/ 48 w 173"/>
                <a:gd name="T7" fmla="*/ 35 h 252"/>
                <a:gd name="T8" fmla="*/ 111 w 173"/>
                <a:gd name="T9" fmla="*/ 0 h 252"/>
                <a:gd name="T10" fmla="*/ 173 w 173"/>
                <a:gd name="T11" fmla="*/ 67 h 252"/>
                <a:gd name="T12" fmla="*/ 173 w 173"/>
                <a:gd name="T13" fmla="*/ 252 h 252"/>
                <a:gd name="T14" fmla="*/ 123 w 173"/>
                <a:gd name="T15" fmla="*/ 252 h 252"/>
                <a:gd name="T16" fmla="*/ 123 w 173"/>
                <a:gd name="T17" fmla="*/ 84 h 252"/>
                <a:gd name="T18" fmla="*/ 89 w 173"/>
                <a:gd name="T19" fmla="*/ 39 h 252"/>
                <a:gd name="T20" fmla="*/ 50 w 173"/>
                <a:gd name="T21" fmla="*/ 87 h 252"/>
                <a:gd name="T22" fmla="*/ 50 w 173"/>
                <a:gd name="T23" fmla="*/ 252 h 252"/>
                <a:gd name="T24" fmla="*/ 0 w 173"/>
                <a:gd name="T25" fmla="*/ 252 h 252"/>
                <a:gd name="T26" fmla="*/ 0 w 173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2">
                  <a:moveTo>
                    <a:pt x="0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1" y="13"/>
                    <a:pt x="84" y="0"/>
                    <a:pt x="111" y="0"/>
                  </a:cubicBezTo>
                  <a:cubicBezTo>
                    <a:pt x="149" y="0"/>
                    <a:pt x="173" y="17"/>
                    <a:pt x="173" y="67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4" y="39"/>
                    <a:pt x="89" y="39"/>
                  </a:cubicBezTo>
                  <a:cubicBezTo>
                    <a:pt x="69" y="39"/>
                    <a:pt x="50" y="55"/>
                    <a:pt x="50" y="87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03387" y="357188"/>
              <a:ext cx="347663" cy="930275"/>
            </a:xfrm>
            <a:custGeom>
              <a:avLst/>
              <a:gdLst>
                <a:gd name="T0" fmla="*/ 34 w 124"/>
                <a:gd name="T1" fmla="*/ 121 h 330"/>
                <a:gd name="T2" fmla="*/ 0 w 124"/>
                <a:gd name="T3" fmla="*/ 121 h 330"/>
                <a:gd name="T4" fmla="*/ 0 w 124"/>
                <a:gd name="T5" fmla="*/ 84 h 330"/>
                <a:gd name="T6" fmla="*/ 34 w 124"/>
                <a:gd name="T7" fmla="*/ 84 h 330"/>
                <a:gd name="T8" fmla="*/ 34 w 124"/>
                <a:gd name="T9" fmla="*/ 61 h 330"/>
                <a:gd name="T10" fmla="*/ 97 w 124"/>
                <a:gd name="T11" fmla="*/ 0 h 330"/>
                <a:gd name="T12" fmla="*/ 124 w 124"/>
                <a:gd name="T13" fmla="*/ 1 h 330"/>
                <a:gd name="T14" fmla="*/ 124 w 124"/>
                <a:gd name="T15" fmla="*/ 39 h 330"/>
                <a:gd name="T16" fmla="*/ 110 w 124"/>
                <a:gd name="T17" fmla="*/ 39 h 330"/>
                <a:gd name="T18" fmla="*/ 84 w 124"/>
                <a:gd name="T19" fmla="*/ 63 h 330"/>
                <a:gd name="T20" fmla="*/ 84 w 124"/>
                <a:gd name="T21" fmla="*/ 84 h 330"/>
                <a:gd name="T22" fmla="*/ 124 w 124"/>
                <a:gd name="T23" fmla="*/ 84 h 330"/>
                <a:gd name="T24" fmla="*/ 124 w 124"/>
                <a:gd name="T25" fmla="*/ 121 h 330"/>
                <a:gd name="T26" fmla="*/ 84 w 124"/>
                <a:gd name="T27" fmla="*/ 121 h 330"/>
                <a:gd name="T28" fmla="*/ 84 w 124"/>
                <a:gd name="T29" fmla="*/ 330 h 330"/>
                <a:gd name="T30" fmla="*/ 34 w 124"/>
                <a:gd name="T31" fmla="*/ 330 h 330"/>
                <a:gd name="T32" fmla="*/ 34 w 124"/>
                <a:gd name="T3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30">
                  <a:moveTo>
                    <a:pt x="34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15"/>
                    <a:pt x="57" y="0"/>
                    <a:pt x="97" y="0"/>
                  </a:cubicBezTo>
                  <a:cubicBezTo>
                    <a:pt x="108" y="0"/>
                    <a:pt x="117" y="1"/>
                    <a:pt x="124" y="1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92" y="39"/>
                    <a:pt x="84" y="46"/>
                    <a:pt x="84" y="6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34" y="330"/>
                    <a:pt x="34" y="330"/>
                    <a:pt x="34" y="330"/>
                  </a:cubicBezTo>
                  <a:lnTo>
                    <a:pt x="3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043112" y="576263"/>
              <a:ext cx="512763" cy="730250"/>
            </a:xfrm>
            <a:custGeom>
              <a:avLst/>
              <a:gdLst>
                <a:gd name="T0" fmla="*/ 91 w 183"/>
                <a:gd name="T1" fmla="*/ 222 h 259"/>
                <a:gd name="T2" fmla="*/ 134 w 183"/>
                <a:gd name="T3" fmla="*/ 129 h 259"/>
                <a:gd name="T4" fmla="*/ 91 w 183"/>
                <a:gd name="T5" fmla="*/ 36 h 259"/>
                <a:gd name="T6" fmla="*/ 49 w 183"/>
                <a:gd name="T7" fmla="*/ 129 h 259"/>
                <a:gd name="T8" fmla="*/ 91 w 183"/>
                <a:gd name="T9" fmla="*/ 222 h 259"/>
                <a:gd name="T10" fmla="*/ 91 w 183"/>
                <a:gd name="T11" fmla="*/ 0 h 259"/>
                <a:gd name="T12" fmla="*/ 183 w 183"/>
                <a:gd name="T13" fmla="*/ 129 h 259"/>
                <a:gd name="T14" fmla="*/ 91 w 183"/>
                <a:gd name="T15" fmla="*/ 259 h 259"/>
                <a:gd name="T16" fmla="*/ 0 w 183"/>
                <a:gd name="T17" fmla="*/ 129 h 259"/>
                <a:gd name="T18" fmla="*/ 91 w 183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59">
                  <a:moveTo>
                    <a:pt x="91" y="222"/>
                  </a:moveTo>
                  <a:cubicBezTo>
                    <a:pt x="128" y="222"/>
                    <a:pt x="134" y="192"/>
                    <a:pt x="134" y="129"/>
                  </a:cubicBezTo>
                  <a:cubicBezTo>
                    <a:pt x="134" y="75"/>
                    <a:pt x="128" y="36"/>
                    <a:pt x="91" y="36"/>
                  </a:cubicBezTo>
                  <a:cubicBezTo>
                    <a:pt x="56" y="36"/>
                    <a:pt x="49" y="75"/>
                    <a:pt x="49" y="129"/>
                  </a:cubicBezTo>
                  <a:cubicBezTo>
                    <a:pt x="49" y="192"/>
                    <a:pt x="56" y="222"/>
                    <a:pt x="91" y="222"/>
                  </a:cubicBezTo>
                  <a:moveTo>
                    <a:pt x="91" y="0"/>
                  </a:moveTo>
                  <a:cubicBezTo>
                    <a:pt x="163" y="0"/>
                    <a:pt x="183" y="53"/>
                    <a:pt x="183" y="129"/>
                  </a:cubicBezTo>
                  <a:cubicBezTo>
                    <a:pt x="183" y="206"/>
                    <a:pt x="160" y="259"/>
                    <a:pt x="91" y="259"/>
                  </a:cubicBezTo>
                  <a:cubicBezTo>
                    <a:pt x="23" y="259"/>
                    <a:pt x="0" y="206"/>
                    <a:pt x="0" y="129"/>
                  </a:cubicBezTo>
                  <a:cubicBezTo>
                    <a:pt x="0" y="53"/>
                    <a:pt x="20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3094038" y="573088"/>
              <a:ext cx="492125" cy="733425"/>
            </a:xfrm>
            <a:custGeom>
              <a:avLst/>
              <a:gdLst>
                <a:gd name="T0" fmla="*/ 175 w 176"/>
                <a:gd name="T1" fmla="*/ 164 h 260"/>
                <a:gd name="T2" fmla="*/ 91 w 176"/>
                <a:gd name="T3" fmla="*/ 260 h 260"/>
                <a:gd name="T4" fmla="*/ 0 w 176"/>
                <a:gd name="T5" fmla="*/ 130 h 260"/>
                <a:gd name="T6" fmla="*/ 91 w 176"/>
                <a:gd name="T7" fmla="*/ 1 h 260"/>
                <a:gd name="T8" fmla="*/ 176 w 176"/>
                <a:gd name="T9" fmla="*/ 89 h 260"/>
                <a:gd name="T10" fmla="*/ 126 w 176"/>
                <a:gd name="T11" fmla="*/ 89 h 260"/>
                <a:gd name="T12" fmla="*/ 91 w 176"/>
                <a:gd name="T13" fmla="*/ 37 h 260"/>
                <a:gd name="T14" fmla="*/ 49 w 176"/>
                <a:gd name="T15" fmla="*/ 130 h 260"/>
                <a:gd name="T16" fmla="*/ 91 w 176"/>
                <a:gd name="T17" fmla="*/ 223 h 260"/>
                <a:gd name="T18" fmla="*/ 129 w 176"/>
                <a:gd name="T19" fmla="*/ 164 h 260"/>
                <a:gd name="T20" fmla="*/ 175 w 176"/>
                <a:gd name="T21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60">
                  <a:moveTo>
                    <a:pt x="175" y="164"/>
                  </a:moveTo>
                  <a:cubicBezTo>
                    <a:pt x="172" y="223"/>
                    <a:pt x="152" y="260"/>
                    <a:pt x="91" y="260"/>
                  </a:cubicBezTo>
                  <a:cubicBezTo>
                    <a:pt x="20" y="260"/>
                    <a:pt x="0" y="207"/>
                    <a:pt x="0" y="130"/>
                  </a:cubicBezTo>
                  <a:cubicBezTo>
                    <a:pt x="0" y="54"/>
                    <a:pt x="20" y="1"/>
                    <a:pt x="91" y="1"/>
                  </a:cubicBezTo>
                  <a:cubicBezTo>
                    <a:pt x="165" y="0"/>
                    <a:pt x="176" y="59"/>
                    <a:pt x="176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66"/>
                    <a:pt x="120" y="37"/>
                    <a:pt x="91" y="37"/>
                  </a:cubicBezTo>
                  <a:cubicBezTo>
                    <a:pt x="56" y="37"/>
                    <a:pt x="49" y="76"/>
                    <a:pt x="49" y="130"/>
                  </a:cubicBezTo>
                  <a:cubicBezTo>
                    <a:pt x="49" y="185"/>
                    <a:pt x="56" y="223"/>
                    <a:pt x="91" y="223"/>
                  </a:cubicBezTo>
                  <a:cubicBezTo>
                    <a:pt x="119" y="224"/>
                    <a:pt x="129" y="201"/>
                    <a:pt x="129" y="164"/>
                  </a:cubicBezTo>
                  <a:lnTo>
                    <a:pt x="17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636963" y="368300"/>
              <a:ext cx="482600" cy="919163"/>
            </a:xfrm>
            <a:custGeom>
              <a:avLst/>
              <a:gdLst>
                <a:gd name="T0" fmla="*/ 0 w 172"/>
                <a:gd name="T1" fmla="*/ 0 h 326"/>
                <a:gd name="T2" fmla="*/ 49 w 172"/>
                <a:gd name="T3" fmla="*/ 0 h 326"/>
                <a:gd name="T4" fmla="*/ 49 w 172"/>
                <a:gd name="T5" fmla="*/ 107 h 326"/>
                <a:gd name="T6" fmla="*/ 51 w 172"/>
                <a:gd name="T7" fmla="*/ 108 h 326"/>
                <a:gd name="T8" fmla="*/ 111 w 172"/>
                <a:gd name="T9" fmla="*/ 74 h 326"/>
                <a:gd name="T10" fmla="*/ 172 w 172"/>
                <a:gd name="T11" fmla="*/ 141 h 326"/>
                <a:gd name="T12" fmla="*/ 172 w 172"/>
                <a:gd name="T13" fmla="*/ 326 h 326"/>
                <a:gd name="T14" fmla="*/ 123 w 172"/>
                <a:gd name="T15" fmla="*/ 326 h 326"/>
                <a:gd name="T16" fmla="*/ 123 w 172"/>
                <a:gd name="T17" fmla="*/ 158 h 326"/>
                <a:gd name="T18" fmla="*/ 89 w 172"/>
                <a:gd name="T19" fmla="*/ 113 h 326"/>
                <a:gd name="T20" fmla="*/ 49 w 172"/>
                <a:gd name="T21" fmla="*/ 161 h 326"/>
                <a:gd name="T22" fmla="*/ 49 w 172"/>
                <a:gd name="T23" fmla="*/ 326 h 326"/>
                <a:gd name="T24" fmla="*/ 0 w 172"/>
                <a:gd name="T25" fmla="*/ 326 h 326"/>
                <a:gd name="T26" fmla="*/ 0 w 172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326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64" y="87"/>
                    <a:pt x="86" y="74"/>
                    <a:pt x="111" y="74"/>
                  </a:cubicBezTo>
                  <a:cubicBezTo>
                    <a:pt x="149" y="74"/>
                    <a:pt x="172" y="91"/>
                    <a:pt x="172" y="141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26"/>
                    <a:pt x="113" y="113"/>
                    <a:pt x="89" y="113"/>
                  </a:cubicBezTo>
                  <a:cubicBezTo>
                    <a:pt x="68" y="113"/>
                    <a:pt x="49" y="129"/>
                    <a:pt x="49" y="16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4179888" y="576263"/>
              <a:ext cx="538163" cy="730250"/>
            </a:xfrm>
            <a:custGeom>
              <a:avLst/>
              <a:gdLst>
                <a:gd name="T0" fmla="*/ 125 w 192"/>
                <a:gd name="T1" fmla="*/ 122 h 259"/>
                <a:gd name="T2" fmla="*/ 70 w 192"/>
                <a:gd name="T3" fmla="*/ 145 h 259"/>
                <a:gd name="T4" fmla="*/ 50 w 192"/>
                <a:gd name="T5" fmla="*/ 185 h 259"/>
                <a:gd name="T6" fmla="*/ 80 w 192"/>
                <a:gd name="T7" fmla="*/ 222 h 259"/>
                <a:gd name="T8" fmla="*/ 125 w 192"/>
                <a:gd name="T9" fmla="*/ 164 h 259"/>
                <a:gd name="T10" fmla="*/ 125 w 192"/>
                <a:gd name="T11" fmla="*/ 122 h 259"/>
                <a:gd name="T12" fmla="*/ 171 w 192"/>
                <a:gd name="T13" fmla="*/ 201 h 259"/>
                <a:gd name="T14" fmla="*/ 184 w 192"/>
                <a:gd name="T15" fmla="*/ 219 h 259"/>
                <a:gd name="T16" fmla="*/ 192 w 192"/>
                <a:gd name="T17" fmla="*/ 217 h 259"/>
                <a:gd name="T18" fmla="*/ 192 w 192"/>
                <a:gd name="T19" fmla="*/ 249 h 259"/>
                <a:gd name="T20" fmla="*/ 168 w 192"/>
                <a:gd name="T21" fmla="*/ 255 h 259"/>
                <a:gd name="T22" fmla="*/ 127 w 192"/>
                <a:gd name="T23" fmla="*/ 223 h 259"/>
                <a:gd name="T24" fmla="*/ 126 w 192"/>
                <a:gd name="T25" fmla="*/ 223 h 259"/>
                <a:gd name="T26" fmla="*/ 64 w 192"/>
                <a:gd name="T27" fmla="*/ 259 h 259"/>
                <a:gd name="T28" fmla="*/ 0 w 192"/>
                <a:gd name="T29" fmla="*/ 190 h 259"/>
                <a:gd name="T30" fmla="*/ 57 w 192"/>
                <a:gd name="T31" fmla="*/ 112 h 259"/>
                <a:gd name="T32" fmla="*/ 96 w 192"/>
                <a:gd name="T33" fmla="*/ 102 h 259"/>
                <a:gd name="T34" fmla="*/ 125 w 192"/>
                <a:gd name="T35" fmla="*/ 70 h 259"/>
                <a:gd name="T36" fmla="*/ 91 w 192"/>
                <a:gd name="T37" fmla="*/ 34 h 259"/>
                <a:gd name="T38" fmla="*/ 53 w 192"/>
                <a:gd name="T39" fmla="*/ 81 h 259"/>
                <a:gd name="T40" fmla="*/ 7 w 192"/>
                <a:gd name="T41" fmla="*/ 81 h 259"/>
                <a:gd name="T42" fmla="*/ 93 w 192"/>
                <a:gd name="T43" fmla="*/ 0 h 259"/>
                <a:gd name="T44" fmla="*/ 171 w 192"/>
                <a:gd name="T45" fmla="*/ 60 h 259"/>
                <a:gd name="T46" fmla="*/ 171 w 192"/>
                <a:gd name="T47" fmla="*/ 2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59">
                  <a:moveTo>
                    <a:pt x="125" y="122"/>
                  </a:moveTo>
                  <a:cubicBezTo>
                    <a:pt x="112" y="133"/>
                    <a:pt x="84" y="139"/>
                    <a:pt x="70" y="145"/>
                  </a:cubicBezTo>
                  <a:cubicBezTo>
                    <a:pt x="56" y="152"/>
                    <a:pt x="50" y="167"/>
                    <a:pt x="50" y="185"/>
                  </a:cubicBezTo>
                  <a:cubicBezTo>
                    <a:pt x="50" y="206"/>
                    <a:pt x="60" y="222"/>
                    <a:pt x="80" y="222"/>
                  </a:cubicBezTo>
                  <a:cubicBezTo>
                    <a:pt x="110" y="222"/>
                    <a:pt x="125" y="200"/>
                    <a:pt x="125" y="164"/>
                  </a:cubicBezTo>
                  <a:lnTo>
                    <a:pt x="125" y="122"/>
                  </a:lnTo>
                  <a:close/>
                  <a:moveTo>
                    <a:pt x="171" y="201"/>
                  </a:moveTo>
                  <a:cubicBezTo>
                    <a:pt x="171" y="210"/>
                    <a:pt x="177" y="219"/>
                    <a:pt x="184" y="219"/>
                  </a:cubicBezTo>
                  <a:cubicBezTo>
                    <a:pt x="187" y="219"/>
                    <a:pt x="191" y="218"/>
                    <a:pt x="192" y="21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86" y="252"/>
                    <a:pt x="178" y="255"/>
                    <a:pt x="168" y="255"/>
                  </a:cubicBezTo>
                  <a:cubicBezTo>
                    <a:pt x="146" y="255"/>
                    <a:pt x="128" y="246"/>
                    <a:pt x="127" y="223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12" y="247"/>
                    <a:pt x="93" y="259"/>
                    <a:pt x="64" y="259"/>
                  </a:cubicBezTo>
                  <a:cubicBezTo>
                    <a:pt x="25" y="259"/>
                    <a:pt x="0" y="237"/>
                    <a:pt x="0" y="190"/>
                  </a:cubicBezTo>
                  <a:cubicBezTo>
                    <a:pt x="0" y="135"/>
                    <a:pt x="24" y="123"/>
                    <a:pt x="57" y="11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4" y="97"/>
                    <a:pt x="125" y="92"/>
                    <a:pt x="125" y="70"/>
                  </a:cubicBezTo>
                  <a:cubicBezTo>
                    <a:pt x="125" y="48"/>
                    <a:pt x="117" y="34"/>
                    <a:pt x="91" y="34"/>
                  </a:cubicBezTo>
                  <a:cubicBezTo>
                    <a:pt x="58" y="34"/>
                    <a:pt x="53" y="57"/>
                    <a:pt x="53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29"/>
                    <a:pt x="28" y="0"/>
                    <a:pt x="93" y="0"/>
                  </a:cubicBezTo>
                  <a:cubicBezTo>
                    <a:pt x="137" y="0"/>
                    <a:pt x="171" y="17"/>
                    <a:pt x="171" y="60"/>
                  </a:cubicBezTo>
                  <a:lnTo>
                    <a:pt x="17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57738" y="576263"/>
              <a:ext cx="482600" cy="711200"/>
            </a:xfrm>
            <a:custGeom>
              <a:avLst/>
              <a:gdLst>
                <a:gd name="T0" fmla="*/ 0 w 172"/>
                <a:gd name="T1" fmla="*/ 6 h 252"/>
                <a:gd name="T2" fmla="*/ 46 w 172"/>
                <a:gd name="T3" fmla="*/ 6 h 252"/>
                <a:gd name="T4" fmla="*/ 46 w 172"/>
                <a:gd name="T5" fmla="*/ 35 h 252"/>
                <a:gd name="T6" fmla="*/ 48 w 172"/>
                <a:gd name="T7" fmla="*/ 35 h 252"/>
                <a:gd name="T8" fmla="*/ 111 w 172"/>
                <a:gd name="T9" fmla="*/ 0 h 252"/>
                <a:gd name="T10" fmla="*/ 172 w 172"/>
                <a:gd name="T11" fmla="*/ 67 h 252"/>
                <a:gd name="T12" fmla="*/ 172 w 172"/>
                <a:gd name="T13" fmla="*/ 252 h 252"/>
                <a:gd name="T14" fmla="*/ 123 w 172"/>
                <a:gd name="T15" fmla="*/ 252 h 252"/>
                <a:gd name="T16" fmla="*/ 123 w 172"/>
                <a:gd name="T17" fmla="*/ 84 h 252"/>
                <a:gd name="T18" fmla="*/ 88 w 172"/>
                <a:gd name="T19" fmla="*/ 39 h 252"/>
                <a:gd name="T20" fmla="*/ 49 w 172"/>
                <a:gd name="T21" fmla="*/ 87 h 252"/>
                <a:gd name="T22" fmla="*/ 49 w 172"/>
                <a:gd name="T23" fmla="*/ 252 h 252"/>
                <a:gd name="T24" fmla="*/ 0 w 172"/>
                <a:gd name="T25" fmla="*/ 252 h 252"/>
                <a:gd name="T26" fmla="*/ 0 w 172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252">
                  <a:moveTo>
                    <a:pt x="0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0" y="13"/>
                    <a:pt x="83" y="0"/>
                    <a:pt x="111" y="0"/>
                  </a:cubicBezTo>
                  <a:cubicBezTo>
                    <a:pt x="148" y="0"/>
                    <a:pt x="172" y="17"/>
                    <a:pt x="172" y="67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3" y="39"/>
                    <a:pt x="88" y="39"/>
                  </a:cubicBezTo>
                  <a:cubicBezTo>
                    <a:pt x="68" y="39"/>
                    <a:pt x="49" y="55"/>
                    <a:pt x="49" y="87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318125" y="576263"/>
              <a:ext cx="504825" cy="950913"/>
            </a:xfrm>
            <a:custGeom>
              <a:avLst/>
              <a:gdLst>
                <a:gd name="T0" fmla="*/ 88 w 180"/>
                <a:gd name="T1" fmla="*/ 211 h 337"/>
                <a:gd name="T2" fmla="*/ 131 w 180"/>
                <a:gd name="T3" fmla="*/ 124 h 337"/>
                <a:gd name="T4" fmla="*/ 91 w 180"/>
                <a:gd name="T5" fmla="*/ 39 h 337"/>
                <a:gd name="T6" fmla="*/ 50 w 180"/>
                <a:gd name="T7" fmla="*/ 122 h 337"/>
                <a:gd name="T8" fmla="*/ 88 w 180"/>
                <a:gd name="T9" fmla="*/ 211 h 337"/>
                <a:gd name="T10" fmla="*/ 53 w 180"/>
                <a:gd name="T11" fmla="*/ 273 h 337"/>
                <a:gd name="T12" fmla="*/ 89 w 180"/>
                <a:gd name="T13" fmla="*/ 303 h 337"/>
                <a:gd name="T14" fmla="*/ 131 w 180"/>
                <a:gd name="T15" fmla="*/ 257 h 337"/>
                <a:gd name="T16" fmla="*/ 131 w 180"/>
                <a:gd name="T17" fmla="*/ 217 h 337"/>
                <a:gd name="T18" fmla="*/ 130 w 180"/>
                <a:gd name="T19" fmla="*/ 217 h 337"/>
                <a:gd name="T20" fmla="*/ 74 w 180"/>
                <a:gd name="T21" fmla="*/ 251 h 337"/>
                <a:gd name="T22" fmla="*/ 0 w 180"/>
                <a:gd name="T23" fmla="*/ 127 h 337"/>
                <a:gd name="T24" fmla="*/ 78 w 180"/>
                <a:gd name="T25" fmla="*/ 0 h 337"/>
                <a:gd name="T26" fmla="*/ 132 w 180"/>
                <a:gd name="T27" fmla="*/ 36 h 337"/>
                <a:gd name="T28" fmla="*/ 133 w 180"/>
                <a:gd name="T29" fmla="*/ 36 h 337"/>
                <a:gd name="T30" fmla="*/ 133 w 180"/>
                <a:gd name="T31" fmla="*/ 6 h 337"/>
                <a:gd name="T32" fmla="*/ 180 w 180"/>
                <a:gd name="T33" fmla="*/ 6 h 337"/>
                <a:gd name="T34" fmla="*/ 180 w 180"/>
                <a:gd name="T35" fmla="*/ 241 h 337"/>
                <a:gd name="T36" fmla="*/ 88 w 180"/>
                <a:gd name="T37" fmla="*/ 337 h 337"/>
                <a:gd name="T38" fmla="*/ 7 w 180"/>
                <a:gd name="T39" fmla="*/ 273 h 337"/>
                <a:gd name="T40" fmla="*/ 53 w 180"/>
                <a:gd name="T41" fmla="*/ 27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37">
                  <a:moveTo>
                    <a:pt x="88" y="211"/>
                  </a:moveTo>
                  <a:cubicBezTo>
                    <a:pt x="126" y="211"/>
                    <a:pt x="131" y="163"/>
                    <a:pt x="131" y="124"/>
                  </a:cubicBezTo>
                  <a:cubicBezTo>
                    <a:pt x="131" y="84"/>
                    <a:pt x="126" y="39"/>
                    <a:pt x="91" y="39"/>
                  </a:cubicBezTo>
                  <a:cubicBezTo>
                    <a:pt x="55" y="39"/>
                    <a:pt x="50" y="76"/>
                    <a:pt x="50" y="122"/>
                  </a:cubicBezTo>
                  <a:cubicBezTo>
                    <a:pt x="50" y="164"/>
                    <a:pt x="51" y="211"/>
                    <a:pt x="88" y="211"/>
                  </a:cubicBezTo>
                  <a:moveTo>
                    <a:pt x="53" y="273"/>
                  </a:moveTo>
                  <a:cubicBezTo>
                    <a:pt x="53" y="289"/>
                    <a:pt x="67" y="303"/>
                    <a:pt x="89" y="303"/>
                  </a:cubicBezTo>
                  <a:cubicBezTo>
                    <a:pt x="115" y="303"/>
                    <a:pt x="131" y="285"/>
                    <a:pt x="131" y="25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0" y="238"/>
                    <a:pt x="98" y="251"/>
                    <a:pt x="74" y="251"/>
                  </a:cubicBezTo>
                  <a:cubicBezTo>
                    <a:pt x="16" y="251"/>
                    <a:pt x="0" y="194"/>
                    <a:pt x="0" y="127"/>
                  </a:cubicBezTo>
                  <a:cubicBezTo>
                    <a:pt x="0" y="73"/>
                    <a:pt x="8" y="0"/>
                    <a:pt x="78" y="0"/>
                  </a:cubicBezTo>
                  <a:cubicBezTo>
                    <a:pt x="107" y="0"/>
                    <a:pt x="128" y="19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0" y="300"/>
                    <a:pt x="154" y="337"/>
                    <a:pt x="88" y="337"/>
                  </a:cubicBezTo>
                  <a:cubicBezTo>
                    <a:pt x="15" y="337"/>
                    <a:pt x="7" y="294"/>
                    <a:pt x="7" y="273"/>
                  </a:cubicBezTo>
                  <a:lnTo>
                    <a:pt x="53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5881688" y="576263"/>
              <a:ext cx="498475" cy="730250"/>
            </a:xfrm>
            <a:custGeom>
              <a:avLst/>
              <a:gdLst>
                <a:gd name="T0" fmla="*/ 129 w 178"/>
                <a:gd name="T1" fmla="*/ 102 h 259"/>
                <a:gd name="T2" fmla="*/ 129 w 178"/>
                <a:gd name="T3" fmla="*/ 89 h 259"/>
                <a:gd name="T4" fmla="*/ 91 w 178"/>
                <a:gd name="T5" fmla="*/ 34 h 259"/>
                <a:gd name="T6" fmla="*/ 49 w 178"/>
                <a:gd name="T7" fmla="*/ 97 h 259"/>
                <a:gd name="T8" fmla="*/ 49 w 178"/>
                <a:gd name="T9" fmla="*/ 102 h 259"/>
                <a:gd name="T10" fmla="*/ 129 w 178"/>
                <a:gd name="T11" fmla="*/ 102 h 259"/>
                <a:gd name="T12" fmla="*/ 49 w 178"/>
                <a:gd name="T13" fmla="*/ 136 h 259"/>
                <a:gd name="T14" fmla="*/ 49 w 178"/>
                <a:gd name="T15" fmla="*/ 150 h 259"/>
                <a:gd name="T16" fmla="*/ 91 w 178"/>
                <a:gd name="T17" fmla="*/ 225 h 259"/>
                <a:gd name="T18" fmla="*/ 130 w 178"/>
                <a:gd name="T19" fmla="*/ 170 h 259"/>
                <a:gd name="T20" fmla="*/ 177 w 178"/>
                <a:gd name="T21" fmla="*/ 170 h 259"/>
                <a:gd name="T22" fmla="*/ 90 w 178"/>
                <a:gd name="T23" fmla="*/ 259 h 259"/>
                <a:gd name="T24" fmla="*/ 0 w 178"/>
                <a:gd name="T25" fmla="*/ 133 h 259"/>
                <a:gd name="T26" fmla="*/ 91 w 178"/>
                <a:gd name="T27" fmla="*/ 0 h 259"/>
                <a:gd name="T28" fmla="*/ 178 w 178"/>
                <a:gd name="T29" fmla="*/ 110 h 259"/>
                <a:gd name="T30" fmla="*/ 178 w 178"/>
                <a:gd name="T31" fmla="*/ 136 h 259"/>
                <a:gd name="T32" fmla="*/ 49 w 178"/>
                <a:gd name="T33" fmla="*/ 1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59">
                  <a:moveTo>
                    <a:pt x="129" y="102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58"/>
                    <a:pt x="119" y="34"/>
                    <a:pt x="91" y="34"/>
                  </a:cubicBezTo>
                  <a:cubicBezTo>
                    <a:pt x="59" y="34"/>
                    <a:pt x="49" y="65"/>
                    <a:pt x="49" y="97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29" y="102"/>
                  </a:lnTo>
                  <a:close/>
                  <a:moveTo>
                    <a:pt x="49" y="136"/>
                  </a:moveTo>
                  <a:cubicBezTo>
                    <a:pt x="49" y="150"/>
                    <a:pt x="49" y="150"/>
                    <a:pt x="49" y="150"/>
                  </a:cubicBezTo>
                  <a:cubicBezTo>
                    <a:pt x="49" y="183"/>
                    <a:pt x="54" y="225"/>
                    <a:pt x="91" y="225"/>
                  </a:cubicBezTo>
                  <a:cubicBezTo>
                    <a:pt x="126" y="225"/>
                    <a:pt x="130" y="185"/>
                    <a:pt x="13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225"/>
                    <a:pt x="144" y="259"/>
                    <a:pt x="90" y="259"/>
                  </a:cubicBezTo>
                  <a:cubicBezTo>
                    <a:pt x="50" y="259"/>
                    <a:pt x="0" y="247"/>
                    <a:pt x="0" y="133"/>
                  </a:cubicBezTo>
                  <a:cubicBezTo>
                    <a:pt x="0" y="68"/>
                    <a:pt x="14" y="0"/>
                    <a:pt x="91" y="0"/>
                  </a:cubicBezTo>
                  <a:cubicBezTo>
                    <a:pt x="160" y="0"/>
                    <a:pt x="178" y="41"/>
                    <a:pt x="178" y="110"/>
                  </a:cubicBezTo>
                  <a:cubicBezTo>
                    <a:pt x="178" y="136"/>
                    <a:pt x="178" y="136"/>
                    <a:pt x="178" y="136"/>
                  </a:cubicBezTo>
                  <a:lnTo>
                    <a:pt x="4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611188" y="474663"/>
              <a:ext cx="515938" cy="806450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3199564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4336466"/>
            <a:ext cx="3708415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cont.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5567362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author name  </a:t>
            </a:r>
            <a:r>
              <a:rPr lang="en-AU" dirty="0"/>
              <a:t>|  add date</a:t>
            </a:r>
          </a:p>
        </p:txBody>
      </p:sp>
    </p:spTree>
    <p:extLst>
      <p:ext uri="{BB962C8B-B14F-4D97-AF65-F5344CB8AC3E}">
        <p14:creationId xmlns:p14="http://schemas.microsoft.com/office/powerpoint/2010/main" val="93420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lai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524805" y="687600"/>
            <a:ext cx="2455200" cy="473312"/>
            <a:chOff x="-611188" y="190500"/>
            <a:chExt cx="6991351" cy="134778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11150" y="1019175"/>
              <a:ext cx="801688" cy="519113"/>
            </a:xfrm>
            <a:custGeom>
              <a:avLst/>
              <a:gdLst>
                <a:gd name="T0" fmla="*/ 286 w 286"/>
                <a:gd name="T1" fmla="*/ 82 h 184"/>
                <a:gd name="T2" fmla="*/ 103 w 286"/>
                <a:gd name="T3" fmla="*/ 59 h 184"/>
                <a:gd name="T4" fmla="*/ 25 w 286"/>
                <a:gd name="T5" fmla="*/ 131 h 184"/>
                <a:gd name="T6" fmla="*/ 152 w 286"/>
                <a:gd name="T7" fmla="*/ 171 h 184"/>
                <a:gd name="T8" fmla="*/ 286 w 286"/>
                <a:gd name="T9" fmla="*/ 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286" y="82"/>
                  </a:moveTo>
                  <a:cubicBezTo>
                    <a:pt x="286" y="82"/>
                    <a:pt x="207" y="118"/>
                    <a:pt x="103" y="59"/>
                  </a:cubicBezTo>
                  <a:cubicBezTo>
                    <a:pt x="0" y="0"/>
                    <a:pt x="4" y="105"/>
                    <a:pt x="25" y="131"/>
                  </a:cubicBezTo>
                  <a:cubicBezTo>
                    <a:pt x="49" y="161"/>
                    <a:pt x="86" y="184"/>
                    <a:pt x="152" y="171"/>
                  </a:cubicBezTo>
                  <a:cubicBezTo>
                    <a:pt x="218" y="159"/>
                    <a:pt x="286" y="82"/>
                    <a:pt x="28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555875" y="593725"/>
              <a:ext cx="538163" cy="693738"/>
            </a:xfrm>
            <a:custGeom>
              <a:avLst/>
              <a:gdLst>
                <a:gd name="T0" fmla="*/ 118 w 339"/>
                <a:gd name="T1" fmla="*/ 211 h 437"/>
                <a:gd name="T2" fmla="*/ 7 w 339"/>
                <a:gd name="T3" fmla="*/ 0 h 437"/>
                <a:gd name="T4" fmla="*/ 102 w 339"/>
                <a:gd name="T5" fmla="*/ 0 h 437"/>
                <a:gd name="T6" fmla="*/ 169 w 339"/>
                <a:gd name="T7" fmla="*/ 145 h 437"/>
                <a:gd name="T8" fmla="*/ 240 w 339"/>
                <a:gd name="T9" fmla="*/ 0 h 437"/>
                <a:gd name="T10" fmla="*/ 333 w 339"/>
                <a:gd name="T11" fmla="*/ 0 h 437"/>
                <a:gd name="T12" fmla="*/ 220 w 339"/>
                <a:gd name="T13" fmla="*/ 211 h 437"/>
                <a:gd name="T14" fmla="*/ 339 w 339"/>
                <a:gd name="T15" fmla="*/ 437 h 437"/>
                <a:gd name="T16" fmla="*/ 245 w 339"/>
                <a:gd name="T17" fmla="*/ 437 h 437"/>
                <a:gd name="T18" fmla="*/ 169 w 339"/>
                <a:gd name="T19" fmla="*/ 275 h 437"/>
                <a:gd name="T20" fmla="*/ 93 w 339"/>
                <a:gd name="T21" fmla="*/ 437 h 437"/>
                <a:gd name="T22" fmla="*/ 0 w 339"/>
                <a:gd name="T23" fmla="*/ 437 h 437"/>
                <a:gd name="T24" fmla="*/ 118 w 339"/>
                <a:gd name="T25" fmla="*/ 21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437">
                  <a:moveTo>
                    <a:pt x="118" y="211"/>
                  </a:moveTo>
                  <a:lnTo>
                    <a:pt x="7" y="0"/>
                  </a:lnTo>
                  <a:lnTo>
                    <a:pt x="102" y="0"/>
                  </a:lnTo>
                  <a:lnTo>
                    <a:pt x="169" y="145"/>
                  </a:lnTo>
                  <a:lnTo>
                    <a:pt x="240" y="0"/>
                  </a:lnTo>
                  <a:lnTo>
                    <a:pt x="333" y="0"/>
                  </a:lnTo>
                  <a:lnTo>
                    <a:pt x="220" y="211"/>
                  </a:lnTo>
                  <a:lnTo>
                    <a:pt x="339" y="437"/>
                  </a:lnTo>
                  <a:lnTo>
                    <a:pt x="245" y="437"/>
                  </a:lnTo>
                  <a:lnTo>
                    <a:pt x="169" y="275"/>
                  </a:lnTo>
                  <a:lnTo>
                    <a:pt x="93" y="437"/>
                  </a:lnTo>
                  <a:lnTo>
                    <a:pt x="0" y="437"/>
                  </a:lnTo>
                  <a:lnTo>
                    <a:pt x="118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73063" y="190500"/>
              <a:ext cx="801688" cy="519113"/>
            </a:xfrm>
            <a:custGeom>
              <a:avLst/>
              <a:gdLst>
                <a:gd name="T0" fmla="*/ 0 w 286"/>
                <a:gd name="T1" fmla="*/ 102 h 184"/>
                <a:gd name="T2" fmla="*/ 182 w 286"/>
                <a:gd name="T3" fmla="*/ 125 h 184"/>
                <a:gd name="T4" fmla="*/ 260 w 286"/>
                <a:gd name="T5" fmla="*/ 53 h 184"/>
                <a:gd name="T6" fmla="*/ 133 w 286"/>
                <a:gd name="T7" fmla="*/ 12 h 184"/>
                <a:gd name="T8" fmla="*/ 0 w 286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84">
                  <a:moveTo>
                    <a:pt x="0" y="102"/>
                  </a:moveTo>
                  <a:cubicBezTo>
                    <a:pt x="0" y="102"/>
                    <a:pt x="79" y="66"/>
                    <a:pt x="182" y="125"/>
                  </a:cubicBezTo>
                  <a:cubicBezTo>
                    <a:pt x="286" y="184"/>
                    <a:pt x="281" y="79"/>
                    <a:pt x="260" y="53"/>
                  </a:cubicBezTo>
                  <a:cubicBezTo>
                    <a:pt x="236" y="23"/>
                    <a:pt x="199" y="0"/>
                    <a:pt x="133" y="12"/>
                  </a:cubicBezTo>
                  <a:cubicBezTo>
                    <a:pt x="67" y="25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04787" y="430213"/>
              <a:ext cx="512763" cy="806450"/>
            </a:xfrm>
            <a:custGeom>
              <a:avLst/>
              <a:gdLst>
                <a:gd name="T0" fmla="*/ 82 w 183"/>
                <a:gd name="T1" fmla="*/ 0 h 286"/>
                <a:gd name="T2" fmla="*/ 59 w 183"/>
                <a:gd name="T3" fmla="*/ 182 h 286"/>
                <a:gd name="T4" fmla="*/ 131 w 183"/>
                <a:gd name="T5" fmla="*/ 261 h 286"/>
                <a:gd name="T6" fmla="*/ 171 w 183"/>
                <a:gd name="T7" fmla="*/ 134 h 286"/>
                <a:gd name="T8" fmla="*/ 82 w 183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86">
                  <a:moveTo>
                    <a:pt x="82" y="0"/>
                  </a:moveTo>
                  <a:cubicBezTo>
                    <a:pt x="82" y="0"/>
                    <a:pt x="118" y="79"/>
                    <a:pt x="59" y="182"/>
                  </a:cubicBezTo>
                  <a:cubicBezTo>
                    <a:pt x="0" y="286"/>
                    <a:pt x="105" y="282"/>
                    <a:pt x="131" y="261"/>
                  </a:cubicBezTo>
                  <a:cubicBezTo>
                    <a:pt x="161" y="236"/>
                    <a:pt x="183" y="200"/>
                    <a:pt x="171" y="134"/>
                  </a:cubicBezTo>
                  <a:cubicBezTo>
                    <a:pt x="159" y="68"/>
                    <a:pt x="82" y="0"/>
                    <a:pt x="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949325" y="368300"/>
              <a:ext cx="146050" cy="919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184275" y="576263"/>
              <a:ext cx="485775" cy="711200"/>
            </a:xfrm>
            <a:custGeom>
              <a:avLst/>
              <a:gdLst>
                <a:gd name="T0" fmla="*/ 0 w 173"/>
                <a:gd name="T1" fmla="*/ 6 h 252"/>
                <a:gd name="T2" fmla="*/ 47 w 173"/>
                <a:gd name="T3" fmla="*/ 6 h 252"/>
                <a:gd name="T4" fmla="*/ 47 w 173"/>
                <a:gd name="T5" fmla="*/ 35 h 252"/>
                <a:gd name="T6" fmla="*/ 48 w 173"/>
                <a:gd name="T7" fmla="*/ 35 h 252"/>
                <a:gd name="T8" fmla="*/ 111 w 173"/>
                <a:gd name="T9" fmla="*/ 0 h 252"/>
                <a:gd name="T10" fmla="*/ 173 w 173"/>
                <a:gd name="T11" fmla="*/ 67 h 252"/>
                <a:gd name="T12" fmla="*/ 173 w 173"/>
                <a:gd name="T13" fmla="*/ 252 h 252"/>
                <a:gd name="T14" fmla="*/ 123 w 173"/>
                <a:gd name="T15" fmla="*/ 252 h 252"/>
                <a:gd name="T16" fmla="*/ 123 w 173"/>
                <a:gd name="T17" fmla="*/ 84 h 252"/>
                <a:gd name="T18" fmla="*/ 89 w 173"/>
                <a:gd name="T19" fmla="*/ 39 h 252"/>
                <a:gd name="T20" fmla="*/ 50 w 173"/>
                <a:gd name="T21" fmla="*/ 87 h 252"/>
                <a:gd name="T22" fmla="*/ 50 w 173"/>
                <a:gd name="T23" fmla="*/ 252 h 252"/>
                <a:gd name="T24" fmla="*/ 0 w 173"/>
                <a:gd name="T25" fmla="*/ 252 h 252"/>
                <a:gd name="T26" fmla="*/ 0 w 173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2">
                  <a:moveTo>
                    <a:pt x="0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1" y="13"/>
                    <a:pt x="84" y="0"/>
                    <a:pt x="111" y="0"/>
                  </a:cubicBezTo>
                  <a:cubicBezTo>
                    <a:pt x="149" y="0"/>
                    <a:pt x="173" y="17"/>
                    <a:pt x="173" y="67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4" y="39"/>
                    <a:pt x="89" y="39"/>
                  </a:cubicBezTo>
                  <a:cubicBezTo>
                    <a:pt x="69" y="39"/>
                    <a:pt x="50" y="55"/>
                    <a:pt x="50" y="87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703387" y="357188"/>
              <a:ext cx="347663" cy="930275"/>
            </a:xfrm>
            <a:custGeom>
              <a:avLst/>
              <a:gdLst>
                <a:gd name="T0" fmla="*/ 34 w 124"/>
                <a:gd name="T1" fmla="*/ 121 h 330"/>
                <a:gd name="T2" fmla="*/ 0 w 124"/>
                <a:gd name="T3" fmla="*/ 121 h 330"/>
                <a:gd name="T4" fmla="*/ 0 w 124"/>
                <a:gd name="T5" fmla="*/ 84 h 330"/>
                <a:gd name="T6" fmla="*/ 34 w 124"/>
                <a:gd name="T7" fmla="*/ 84 h 330"/>
                <a:gd name="T8" fmla="*/ 34 w 124"/>
                <a:gd name="T9" fmla="*/ 61 h 330"/>
                <a:gd name="T10" fmla="*/ 97 w 124"/>
                <a:gd name="T11" fmla="*/ 0 h 330"/>
                <a:gd name="T12" fmla="*/ 124 w 124"/>
                <a:gd name="T13" fmla="*/ 1 h 330"/>
                <a:gd name="T14" fmla="*/ 124 w 124"/>
                <a:gd name="T15" fmla="*/ 39 h 330"/>
                <a:gd name="T16" fmla="*/ 110 w 124"/>
                <a:gd name="T17" fmla="*/ 39 h 330"/>
                <a:gd name="T18" fmla="*/ 84 w 124"/>
                <a:gd name="T19" fmla="*/ 63 h 330"/>
                <a:gd name="T20" fmla="*/ 84 w 124"/>
                <a:gd name="T21" fmla="*/ 84 h 330"/>
                <a:gd name="T22" fmla="*/ 124 w 124"/>
                <a:gd name="T23" fmla="*/ 84 h 330"/>
                <a:gd name="T24" fmla="*/ 124 w 124"/>
                <a:gd name="T25" fmla="*/ 121 h 330"/>
                <a:gd name="T26" fmla="*/ 84 w 124"/>
                <a:gd name="T27" fmla="*/ 121 h 330"/>
                <a:gd name="T28" fmla="*/ 84 w 124"/>
                <a:gd name="T29" fmla="*/ 330 h 330"/>
                <a:gd name="T30" fmla="*/ 34 w 124"/>
                <a:gd name="T31" fmla="*/ 330 h 330"/>
                <a:gd name="T32" fmla="*/ 34 w 124"/>
                <a:gd name="T3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330">
                  <a:moveTo>
                    <a:pt x="34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15"/>
                    <a:pt x="57" y="0"/>
                    <a:pt x="97" y="0"/>
                  </a:cubicBezTo>
                  <a:cubicBezTo>
                    <a:pt x="108" y="0"/>
                    <a:pt x="117" y="1"/>
                    <a:pt x="124" y="1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92" y="39"/>
                    <a:pt x="84" y="46"/>
                    <a:pt x="84" y="6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34" y="330"/>
                    <a:pt x="34" y="330"/>
                    <a:pt x="34" y="330"/>
                  </a:cubicBezTo>
                  <a:lnTo>
                    <a:pt x="3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043112" y="576263"/>
              <a:ext cx="512763" cy="730250"/>
            </a:xfrm>
            <a:custGeom>
              <a:avLst/>
              <a:gdLst>
                <a:gd name="T0" fmla="*/ 91 w 183"/>
                <a:gd name="T1" fmla="*/ 222 h 259"/>
                <a:gd name="T2" fmla="*/ 134 w 183"/>
                <a:gd name="T3" fmla="*/ 129 h 259"/>
                <a:gd name="T4" fmla="*/ 91 w 183"/>
                <a:gd name="T5" fmla="*/ 36 h 259"/>
                <a:gd name="T6" fmla="*/ 49 w 183"/>
                <a:gd name="T7" fmla="*/ 129 h 259"/>
                <a:gd name="T8" fmla="*/ 91 w 183"/>
                <a:gd name="T9" fmla="*/ 222 h 259"/>
                <a:gd name="T10" fmla="*/ 91 w 183"/>
                <a:gd name="T11" fmla="*/ 0 h 259"/>
                <a:gd name="T12" fmla="*/ 183 w 183"/>
                <a:gd name="T13" fmla="*/ 129 h 259"/>
                <a:gd name="T14" fmla="*/ 91 w 183"/>
                <a:gd name="T15" fmla="*/ 259 h 259"/>
                <a:gd name="T16" fmla="*/ 0 w 183"/>
                <a:gd name="T17" fmla="*/ 129 h 259"/>
                <a:gd name="T18" fmla="*/ 91 w 183"/>
                <a:gd name="T1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59">
                  <a:moveTo>
                    <a:pt x="91" y="222"/>
                  </a:moveTo>
                  <a:cubicBezTo>
                    <a:pt x="128" y="222"/>
                    <a:pt x="134" y="192"/>
                    <a:pt x="134" y="129"/>
                  </a:cubicBezTo>
                  <a:cubicBezTo>
                    <a:pt x="134" y="75"/>
                    <a:pt x="128" y="36"/>
                    <a:pt x="91" y="36"/>
                  </a:cubicBezTo>
                  <a:cubicBezTo>
                    <a:pt x="56" y="36"/>
                    <a:pt x="49" y="75"/>
                    <a:pt x="49" y="129"/>
                  </a:cubicBezTo>
                  <a:cubicBezTo>
                    <a:pt x="49" y="192"/>
                    <a:pt x="56" y="222"/>
                    <a:pt x="91" y="222"/>
                  </a:cubicBezTo>
                  <a:moveTo>
                    <a:pt x="91" y="0"/>
                  </a:moveTo>
                  <a:cubicBezTo>
                    <a:pt x="163" y="0"/>
                    <a:pt x="183" y="53"/>
                    <a:pt x="183" y="129"/>
                  </a:cubicBezTo>
                  <a:cubicBezTo>
                    <a:pt x="183" y="206"/>
                    <a:pt x="160" y="259"/>
                    <a:pt x="91" y="259"/>
                  </a:cubicBezTo>
                  <a:cubicBezTo>
                    <a:pt x="23" y="259"/>
                    <a:pt x="0" y="206"/>
                    <a:pt x="0" y="129"/>
                  </a:cubicBezTo>
                  <a:cubicBezTo>
                    <a:pt x="0" y="53"/>
                    <a:pt x="20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3094038" y="573088"/>
              <a:ext cx="492125" cy="733425"/>
            </a:xfrm>
            <a:custGeom>
              <a:avLst/>
              <a:gdLst>
                <a:gd name="T0" fmla="*/ 175 w 176"/>
                <a:gd name="T1" fmla="*/ 164 h 260"/>
                <a:gd name="T2" fmla="*/ 91 w 176"/>
                <a:gd name="T3" fmla="*/ 260 h 260"/>
                <a:gd name="T4" fmla="*/ 0 w 176"/>
                <a:gd name="T5" fmla="*/ 130 h 260"/>
                <a:gd name="T6" fmla="*/ 91 w 176"/>
                <a:gd name="T7" fmla="*/ 1 h 260"/>
                <a:gd name="T8" fmla="*/ 176 w 176"/>
                <a:gd name="T9" fmla="*/ 89 h 260"/>
                <a:gd name="T10" fmla="*/ 126 w 176"/>
                <a:gd name="T11" fmla="*/ 89 h 260"/>
                <a:gd name="T12" fmla="*/ 91 w 176"/>
                <a:gd name="T13" fmla="*/ 37 h 260"/>
                <a:gd name="T14" fmla="*/ 49 w 176"/>
                <a:gd name="T15" fmla="*/ 130 h 260"/>
                <a:gd name="T16" fmla="*/ 91 w 176"/>
                <a:gd name="T17" fmla="*/ 223 h 260"/>
                <a:gd name="T18" fmla="*/ 129 w 176"/>
                <a:gd name="T19" fmla="*/ 164 h 260"/>
                <a:gd name="T20" fmla="*/ 175 w 176"/>
                <a:gd name="T21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60">
                  <a:moveTo>
                    <a:pt x="175" y="164"/>
                  </a:moveTo>
                  <a:cubicBezTo>
                    <a:pt x="172" y="223"/>
                    <a:pt x="152" y="260"/>
                    <a:pt x="91" y="260"/>
                  </a:cubicBezTo>
                  <a:cubicBezTo>
                    <a:pt x="20" y="260"/>
                    <a:pt x="0" y="207"/>
                    <a:pt x="0" y="130"/>
                  </a:cubicBezTo>
                  <a:cubicBezTo>
                    <a:pt x="0" y="54"/>
                    <a:pt x="20" y="1"/>
                    <a:pt x="91" y="1"/>
                  </a:cubicBezTo>
                  <a:cubicBezTo>
                    <a:pt x="165" y="0"/>
                    <a:pt x="176" y="59"/>
                    <a:pt x="176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6" y="66"/>
                    <a:pt x="120" y="37"/>
                    <a:pt x="91" y="37"/>
                  </a:cubicBezTo>
                  <a:cubicBezTo>
                    <a:pt x="56" y="37"/>
                    <a:pt x="49" y="76"/>
                    <a:pt x="49" y="130"/>
                  </a:cubicBezTo>
                  <a:cubicBezTo>
                    <a:pt x="49" y="185"/>
                    <a:pt x="56" y="223"/>
                    <a:pt x="91" y="223"/>
                  </a:cubicBezTo>
                  <a:cubicBezTo>
                    <a:pt x="119" y="224"/>
                    <a:pt x="129" y="201"/>
                    <a:pt x="129" y="164"/>
                  </a:cubicBezTo>
                  <a:lnTo>
                    <a:pt x="17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636963" y="368300"/>
              <a:ext cx="482600" cy="919163"/>
            </a:xfrm>
            <a:custGeom>
              <a:avLst/>
              <a:gdLst>
                <a:gd name="T0" fmla="*/ 0 w 172"/>
                <a:gd name="T1" fmla="*/ 0 h 326"/>
                <a:gd name="T2" fmla="*/ 49 w 172"/>
                <a:gd name="T3" fmla="*/ 0 h 326"/>
                <a:gd name="T4" fmla="*/ 49 w 172"/>
                <a:gd name="T5" fmla="*/ 107 h 326"/>
                <a:gd name="T6" fmla="*/ 51 w 172"/>
                <a:gd name="T7" fmla="*/ 108 h 326"/>
                <a:gd name="T8" fmla="*/ 111 w 172"/>
                <a:gd name="T9" fmla="*/ 74 h 326"/>
                <a:gd name="T10" fmla="*/ 172 w 172"/>
                <a:gd name="T11" fmla="*/ 141 h 326"/>
                <a:gd name="T12" fmla="*/ 172 w 172"/>
                <a:gd name="T13" fmla="*/ 326 h 326"/>
                <a:gd name="T14" fmla="*/ 123 w 172"/>
                <a:gd name="T15" fmla="*/ 326 h 326"/>
                <a:gd name="T16" fmla="*/ 123 w 172"/>
                <a:gd name="T17" fmla="*/ 158 h 326"/>
                <a:gd name="T18" fmla="*/ 89 w 172"/>
                <a:gd name="T19" fmla="*/ 113 h 326"/>
                <a:gd name="T20" fmla="*/ 49 w 172"/>
                <a:gd name="T21" fmla="*/ 161 h 326"/>
                <a:gd name="T22" fmla="*/ 49 w 172"/>
                <a:gd name="T23" fmla="*/ 326 h 326"/>
                <a:gd name="T24" fmla="*/ 0 w 172"/>
                <a:gd name="T25" fmla="*/ 326 h 326"/>
                <a:gd name="T26" fmla="*/ 0 w 172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326">
                  <a:moveTo>
                    <a:pt x="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64" y="87"/>
                    <a:pt x="86" y="74"/>
                    <a:pt x="111" y="74"/>
                  </a:cubicBezTo>
                  <a:cubicBezTo>
                    <a:pt x="149" y="74"/>
                    <a:pt x="172" y="91"/>
                    <a:pt x="172" y="141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26"/>
                    <a:pt x="113" y="113"/>
                    <a:pt x="89" y="113"/>
                  </a:cubicBezTo>
                  <a:cubicBezTo>
                    <a:pt x="68" y="113"/>
                    <a:pt x="49" y="129"/>
                    <a:pt x="49" y="161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4179888" y="576263"/>
              <a:ext cx="538163" cy="730250"/>
            </a:xfrm>
            <a:custGeom>
              <a:avLst/>
              <a:gdLst>
                <a:gd name="T0" fmla="*/ 125 w 192"/>
                <a:gd name="T1" fmla="*/ 122 h 259"/>
                <a:gd name="T2" fmla="*/ 70 w 192"/>
                <a:gd name="T3" fmla="*/ 145 h 259"/>
                <a:gd name="T4" fmla="*/ 50 w 192"/>
                <a:gd name="T5" fmla="*/ 185 h 259"/>
                <a:gd name="T6" fmla="*/ 80 w 192"/>
                <a:gd name="T7" fmla="*/ 222 h 259"/>
                <a:gd name="T8" fmla="*/ 125 w 192"/>
                <a:gd name="T9" fmla="*/ 164 h 259"/>
                <a:gd name="T10" fmla="*/ 125 w 192"/>
                <a:gd name="T11" fmla="*/ 122 h 259"/>
                <a:gd name="T12" fmla="*/ 171 w 192"/>
                <a:gd name="T13" fmla="*/ 201 h 259"/>
                <a:gd name="T14" fmla="*/ 184 w 192"/>
                <a:gd name="T15" fmla="*/ 219 h 259"/>
                <a:gd name="T16" fmla="*/ 192 w 192"/>
                <a:gd name="T17" fmla="*/ 217 h 259"/>
                <a:gd name="T18" fmla="*/ 192 w 192"/>
                <a:gd name="T19" fmla="*/ 249 h 259"/>
                <a:gd name="T20" fmla="*/ 168 w 192"/>
                <a:gd name="T21" fmla="*/ 255 h 259"/>
                <a:gd name="T22" fmla="*/ 127 w 192"/>
                <a:gd name="T23" fmla="*/ 223 h 259"/>
                <a:gd name="T24" fmla="*/ 126 w 192"/>
                <a:gd name="T25" fmla="*/ 223 h 259"/>
                <a:gd name="T26" fmla="*/ 64 w 192"/>
                <a:gd name="T27" fmla="*/ 259 h 259"/>
                <a:gd name="T28" fmla="*/ 0 w 192"/>
                <a:gd name="T29" fmla="*/ 190 h 259"/>
                <a:gd name="T30" fmla="*/ 57 w 192"/>
                <a:gd name="T31" fmla="*/ 112 h 259"/>
                <a:gd name="T32" fmla="*/ 96 w 192"/>
                <a:gd name="T33" fmla="*/ 102 h 259"/>
                <a:gd name="T34" fmla="*/ 125 w 192"/>
                <a:gd name="T35" fmla="*/ 70 h 259"/>
                <a:gd name="T36" fmla="*/ 91 w 192"/>
                <a:gd name="T37" fmla="*/ 34 h 259"/>
                <a:gd name="T38" fmla="*/ 53 w 192"/>
                <a:gd name="T39" fmla="*/ 81 h 259"/>
                <a:gd name="T40" fmla="*/ 7 w 192"/>
                <a:gd name="T41" fmla="*/ 81 h 259"/>
                <a:gd name="T42" fmla="*/ 93 w 192"/>
                <a:gd name="T43" fmla="*/ 0 h 259"/>
                <a:gd name="T44" fmla="*/ 171 w 192"/>
                <a:gd name="T45" fmla="*/ 60 h 259"/>
                <a:gd name="T46" fmla="*/ 171 w 192"/>
                <a:gd name="T47" fmla="*/ 20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59">
                  <a:moveTo>
                    <a:pt x="125" y="122"/>
                  </a:moveTo>
                  <a:cubicBezTo>
                    <a:pt x="112" y="133"/>
                    <a:pt x="84" y="139"/>
                    <a:pt x="70" y="145"/>
                  </a:cubicBezTo>
                  <a:cubicBezTo>
                    <a:pt x="56" y="152"/>
                    <a:pt x="50" y="167"/>
                    <a:pt x="50" y="185"/>
                  </a:cubicBezTo>
                  <a:cubicBezTo>
                    <a:pt x="50" y="206"/>
                    <a:pt x="60" y="222"/>
                    <a:pt x="80" y="222"/>
                  </a:cubicBezTo>
                  <a:cubicBezTo>
                    <a:pt x="110" y="222"/>
                    <a:pt x="125" y="200"/>
                    <a:pt x="125" y="164"/>
                  </a:cubicBezTo>
                  <a:lnTo>
                    <a:pt x="125" y="122"/>
                  </a:lnTo>
                  <a:close/>
                  <a:moveTo>
                    <a:pt x="171" y="201"/>
                  </a:moveTo>
                  <a:cubicBezTo>
                    <a:pt x="171" y="210"/>
                    <a:pt x="177" y="219"/>
                    <a:pt x="184" y="219"/>
                  </a:cubicBezTo>
                  <a:cubicBezTo>
                    <a:pt x="187" y="219"/>
                    <a:pt x="191" y="218"/>
                    <a:pt x="192" y="21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86" y="252"/>
                    <a:pt x="178" y="255"/>
                    <a:pt x="168" y="255"/>
                  </a:cubicBezTo>
                  <a:cubicBezTo>
                    <a:pt x="146" y="255"/>
                    <a:pt x="128" y="246"/>
                    <a:pt x="127" y="223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12" y="247"/>
                    <a:pt x="93" y="259"/>
                    <a:pt x="64" y="259"/>
                  </a:cubicBezTo>
                  <a:cubicBezTo>
                    <a:pt x="25" y="259"/>
                    <a:pt x="0" y="237"/>
                    <a:pt x="0" y="190"/>
                  </a:cubicBezTo>
                  <a:cubicBezTo>
                    <a:pt x="0" y="135"/>
                    <a:pt x="24" y="123"/>
                    <a:pt x="57" y="11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14" y="97"/>
                    <a:pt x="125" y="92"/>
                    <a:pt x="125" y="70"/>
                  </a:cubicBezTo>
                  <a:cubicBezTo>
                    <a:pt x="125" y="48"/>
                    <a:pt x="117" y="34"/>
                    <a:pt x="91" y="34"/>
                  </a:cubicBezTo>
                  <a:cubicBezTo>
                    <a:pt x="58" y="34"/>
                    <a:pt x="53" y="57"/>
                    <a:pt x="53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29"/>
                    <a:pt x="28" y="0"/>
                    <a:pt x="93" y="0"/>
                  </a:cubicBezTo>
                  <a:cubicBezTo>
                    <a:pt x="137" y="0"/>
                    <a:pt x="171" y="17"/>
                    <a:pt x="171" y="60"/>
                  </a:cubicBezTo>
                  <a:lnTo>
                    <a:pt x="17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757738" y="576263"/>
              <a:ext cx="482600" cy="711200"/>
            </a:xfrm>
            <a:custGeom>
              <a:avLst/>
              <a:gdLst>
                <a:gd name="T0" fmla="*/ 0 w 172"/>
                <a:gd name="T1" fmla="*/ 6 h 252"/>
                <a:gd name="T2" fmla="*/ 46 w 172"/>
                <a:gd name="T3" fmla="*/ 6 h 252"/>
                <a:gd name="T4" fmla="*/ 46 w 172"/>
                <a:gd name="T5" fmla="*/ 35 h 252"/>
                <a:gd name="T6" fmla="*/ 48 w 172"/>
                <a:gd name="T7" fmla="*/ 35 h 252"/>
                <a:gd name="T8" fmla="*/ 111 w 172"/>
                <a:gd name="T9" fmla="*/ 0 h 252"/>
                <a:gd name="T10" fmla="*/ 172 w 172"/>
                <a:gd name="T11" fmla="*/ 67 h 252"/>
                <a:gd name="T12" fmla="*/ 172 w 172"/>
                <a:gd name="T13" fmla="*/ 252 h 252"/>
                <a:gd name="T14" fmla="*/ 123 w 172"/>
                <a:gd name="T15" fmla="*/ 252 h 252"/>
                <a:gd name="T16" fmla="*/ 123 w 172"/>
                <a:gd name="T17" fmla="*/ 84 h 252"/>
                <a:gd name="T18" fmla="*/ 88 w 172"/>
                <a:gd name="T19" fmla="*/ 39 h 252"/>
                <a:gd name="T20" fmla="*/ 49 w 172"/>
                <a:gd name="T21" fmla="*/ 87 h 252"/>
                <a:gd name="T22" fmla="*/ 49 w 172"/>
                <a:gd name="T23" fmla="*/ 252 h 252"/>
                <a:gd name="T24" fmla="*/ 0 w 172"/>
                <a:gd name="T25" fmla="*/ 252 h 252"/>
                <a:gd name="T26" fmla="*/ 0 w 172"/>
                <a:gd name="T27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252">
                  <a:moveTo>
                    <a:pt x="0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60" y="13"/>
                    <a:pt x="83" y="0"/>
                    <a:pt x="111" y="0"/>
                  </a:cubicBezTo>
                  <a:cubicBezTo>
                    <a:pt x="148" y="0"/>
                    <a:pt x="172" y="17"/>
                    <a:pt x="172" y="67"/>
                  </a:cubicBezTo>
                  <a:cubicBezTo>
                    <a:pt x="172" y="252"/>
                    <a:pt x="172" y="252"/>
                    <a:pt x="172" y="252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52"/>
                    <a:pt x="113" y="39"/>
                    <a:pt x="88" y="39"/>
                  </a:cubicBezTo>
                  <a:cubicBezTo>
                    <a:pt x="68" y="39"/>
                    <a:pt x="49" y="55"/>
                    <a:pt x="49" y="87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5318125" y="576263"/>
              <a:ext cx="504825" cy="950913"/>
            </a:xfrm>
            <a:custGeom>
              <a:avLst/>
              <a:gdLst>
                <a:gd name="T0" fmla="*/ 88 w 180"/>
                <a:gd name="T1" fmla="*/ 211 h 337"/>
                <a:gd name="T2" fmla="*/ 131 w 180"/>
                <a:gd name="T3" fmla="*/ 124 h 337"/>
                <a:gd name="T4" fmla="*/ 91 w 180"/>
                <a:gd name="T5" fmla="*/ 39 h 337"/>
                <a:gd name="T6" fmla="*/ 50 w 180"/>
                <a:gd name="T7" fmla="*/ 122 h 337"/>
                <a:gd name="T8" fmla="*/ 88 w 180"/>
                <a:gd name="T9" fmla="*/ 211 h 337"/>
                <a:gd name="T10" fmla="*/ 53 w 180"/>
                <a:gd name="T11" fmla="*/ 273 h 337"/>
                <a:gd name="T12" fmla="*/ 89 w 180"/>
                <a:gd name="T13" fmla="*/ 303 h 337"/>
                <a:gd name="T14" fmla="*/ 131 w 180"/>
                <a:gd name="T15" fmla="*/ 257 h 337"/>
                <a:gd name="T16" fmla="*/ 131 w 180"/>
                <a:gd name="T17" fmla="*/ 217 h 337"/>
                <a:gd name="T18" fmla="*/ 130 w 180"/>
                <a:gd name="T19" fmla="*/ 217 h 337"/>
                <a:gd name="T20" fmla="*/ 74 w 180"/>
                <a:gd name="T21" fmla="*/ 251 h 337"/>
                <a:gd name="T22" fmla="*/ 0 w 180"/>
                <a:gd name="T23" fmla="*/ 127 h 337"/>
                <a:gd name="T24" fmla="*/ 78 w 180"/>
                <a:gd name="T25" fmla="*/ 0 h 337"/>
                <a:gd name="T26" fmla="*/ 132 w 180"/>
                <a:gd name="T27" fmla="*/ 36 h 337"/>
                <a:gd name="T28" fmla="*/ 133 w 180"/>
                <a:gd name="T29" fmla="*/ 36 h 337"/>
                <a:gd name="T30" fmla="*/ 133 w 180"/>
                <a:gd name="T31" fmla="*/ 6 h 337"/>
                <a:gd name="T32" fmla="*/ 180 w 180"/>
                <a:gd name="T33" fmla="*/ 6 h 337"/>
                <a:gd name="T34" fmla="*/ 180 w 180"/>
                <a:gd name="T35" fmla="*/ 241 h 337"/>
                <a:gd name="T36" fmla="*/ 88 w 180"/>
                <a:gd name="T37" fmla="*/ 337 h 337"/>
                <a:gd name="T38" fmla="*/ 7 w 180"/>
                <a:gd name="T39" fmla="*/ 273 h 337"/>
                <a:gd name="T40" fmla="*/ 53 w 180"/>
                <a:gd name="T41" fmla="*/ 27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337">
                  <a:moveTo>
                    <a:pt x="88" y="211"/>
                  </a:moveTo>
                  <a:cubicBezTo>
                    <a:pt x="126" y="211"/>
                    <a:pt x="131" y="163"/>
                    <a:pt x="131" y="124"/>
                  </a:cubicBezTo>
                  <a:cubicBezTo>
                    <a:pt x="131" y="84"/>
                    <a:pt x="126" y="39"/>
                    <a:pt x="91" y="39"/>
                  </a:cubicBezTo>
                  <a:cubicBezTo>
                    <a:pt x="55" y="39"/>
                    <a:pt x="50" y="76"/>
                    <a:pt x="50" y="122"/>
                  </a:cubicBezTo>
                  <a:cubicBezTo>
                    <a:pt x="50" y="164"/>
                    <a:pt x="51" y="211"/>
                    <a:pt x="88" y="211"/>
                  </a:cubicBezTo>
                  <a:moveTo>
                    <a:pt x="53" y="273"/>
                  </a:moveTo>
                  <a:cubicBezTo>
                    <a:pt x="53" y="289"/>
                    <a:pt x="67" y="303"/>
                    <a:pt x="89" y="303"/>
                  </a:cubicBezTo>
                  <a:cubicBezTo>
                    <a:pt x="115" y="303"/>
                    <a:pt x="131" y="285"/>
                    <a:pt x="131" y="257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0" y="217"/>
                    <a:pt x="130" y="217"/>
                    <a:pt x="130" y="217"/>
                  </a:cubicBezTo>
                  <a:cubicBezTo>
                    <a:pt x="120" y="238"/>
                    <a:pt x="98" y="251"/>
                    <a:pt x="74" y="251"/>
                  </a:cubicBezTo>
                  <a:cubicBezTo>
                    <a:pt x="16" y="251"/>
                    <a:pt x="0" y="194"/>
                    <a:pt x="0" y="127"/>
                  </a:cubicBezTo>
                  <a:cubicBezTo>
                    <a:pt x="0" y="73"/>
                    <a:pt x="8" y="0"/>
                    <a:pt x="78" y="0"/>
                  </a:cubicBezTo>
                  <a:cubicBezTo>
                    <a:pt x="107" y="0"/>
                    <a:pt x="128" y="19"/>
                    <a:pt x="132" y="36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241"/>
                    <a:pt x="180" y="241"/>
                    <a:pt x="180" y="241"/>
                  </a:cubicBezTo>
                  <a:cubicBezTo>
                    <a:pt x="180" y="300"/>
                    <a:pt x="154" y="337"/>
                    <a:pt x="88" y="337"/>
                  </a:cubicBezTo>
                  <a:cubicBezTo>
                    <a:pt x="15" y="337"/>
                    <a:pt x="7" y="294"/>
                    <a:pt x="7" y="273"/>
                  </a:cubicBezTo>
                  <a:lnTo>
                    <a:pt x="53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5881688" y="576263"/>
              <a:ext cx="498475" cy="730250"/>
            </a:xfrm>
            <a:custGeom>
              <a:avLst/>
              <a:gdLst>
                <a:gd name="T0" fmla="*/ 129 w 178"/>
                <a:gd name="T1" fmla="*/ 102 h 259"/>
                <a:gd name="T2" fmla="*/ 129 w 178"/>
                <a:gd name="T3" fmla="*/ 89 h 259"/>
                <a:gd name="T4" fmla="*/ 91 w 178"/>
                <a:gd name="T5" fmla="*/ 34 h 259"/>
                <a:gd name="T6" fmla="*/ 49 w 178"/>
                <a:gd name="T7" fmla="*/ 97 h 259"/>
                <a:gd name="T8" fmla="*/ 49 w 178"/>
                <a:gd name="T9" fmla="*/ 102 h 259"/>
                <a:gd name="T10" fmla="*/ 129 w 178"/>
                <a:gd name="T11" fmla="*/ 102 h 259"/>
                <a:gd name="T12" fmla="*/ 49 w 178"/>
                <a:gd name="T13" fmla="*/ 136 h 259"/>
                <a:gd name="T14" fmla="*/ 49 w 178"/>
                <a:gd name="T15" fmla="*/ 150 h 259"/>
                <a:gd name="T16" fmla="*/ 91 w 178"/>
                <a:gd name="T17" fmla="*/ 225 h 259"/>
                <a:gd name="T18" fmla="*/ 130 w 178"/>
                <a:gd name="T19" fmla="*/ 170 h 259"/>
                <a:gd name="T20" fmla="*/ 177 w 178"/>
                <a:gd name="T21" fmla="*/ 170 h 259"/>
                <a:gd name="T22" fmla="*/ 90 w 178"/>
                <a:gd name="T23" fmla="*/ 259 h 259"/>
                <a:gd name="T24" fmla="*/ 0 w 178"/>
                <a:gd name="T25" fmla="*/ 133 h 259"/>
                <a:gd name="T26" fmla="*/ 91 w 178"/>
                <a:gd name="T27" fmla="*/ 0 h 259"/>
                <a:gd name="T28" fmla="*/ 178 w 178"/>
                <a:gd name="T29" fmla="*/ 110 h 259"/>
                <a:gd name="T30" fmla="*/ 178 w 178"/>
                <a:gd name="T31" fmla="*/ 136 h 259"/>
                <a:gd name="T32" fmla="*/ 49 w 178"/>
                <a:gd name="T33" fmla="*/ 1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59">
                  <a:moveTo>
                    <a:pt x="129" y="102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58"/>
                    <a:pt x="119" y="34"/>
                    <a:pt x="91" y="34"/>
                  </a:cubicBezTo>
                  <a:cubicBezTo>
                    <a:pt x="59" y="34"/>
                    <a:pt x="49" y="65"/>
                    <a:pt x="49" y="97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29" y="102"/>
                  </a:lnTo>
                  <a:close/>
                  <a:moveTo>
                    <a:pt x="49" y="136"/>
                  </a:moveTo>
                  <a:cubicBezTo>
                    <a:pt x="49" y="150"/>
                    <a:pt x="49" y="150"/>
                    <a:pt x="49" y="150"/>
                  </a:cubicBezTo>
                  <a:cubicBezTo>
                    <a:pt x="49" y="183"/>
                    <a:pt x="54" y="225"/>
                    <a:pt x="91" y="225"/>
                  </a:cubicBezTo>
                  <a:cubicBezTo>
                    <a:pt x="126" y="225"/>
                    <a:pt x="130" y="185"/>
                    <a:pt x="130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7" y="225"/>
                    <a:pt x="144" y="259"/>
                    <a:pt x="90" y="259"/>
                  </a:cubicBezTo>
                  <a:cubicBezTo>
                    <a:pt x="50" y="259"/>
                    <a:pt x="0" y="247"/>
                    <a:pt x="0" y="133"/>
                  </a:cubicBezTo>
                  <a:cubicBezTo>
                    <a:pt x="0" y="68"/>
                    <a:pt x="14" y="0"/>
                    <a:pt x="91" y="0"/>
                  </a:cubicBezTo>
                  <a:cubicBezTo>
                    <a:pt x="160" y="0"/>
                    <a:pt x="178" y="41"/>
                    <a:pt x="178" y="110"/>
                  </a:cubicBezTo>
                  <a:cubicBezTo>
                    <a:pt x="178" y="136"/>
                    <a:pt x="178" y="136"/>
                    <a:pt x="178" y="136"/>
                  </a:cubicBezTo>
                  <a:lnTo>
                    <a:pt x="4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611188" y="474663"/>
              <a:ext cx="515938" cy="806450"/>
            </a:xfrm>
            <a:custGeom>
              <a:avLst/>
              <a:gdLst>
                <a:gd name="T0" fmla="*/ 101 w 184"/>
                <a:gd name="T1" fmla="*/ 286 h 286"/>
                <a:gd name="T2" fmla="*/ 125 w 184"/>
                <a:gd name="T3" fmla="*/ 104 h 286"/>
                <a:gd name="T4" fmla="*/ 53 w 184"/>
                <a:gd name="T5" fmla="*/ 25 h 286"/>
                <a:gd name="T6" fmla="*/ 12 w 184"/>
                <a:gd name="T7" fmla="*/ 152 h 286"/>
                <a:gd name="T8" fmla="*/ 101 w 184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86">
                  <a:moveTo>
                    <a:pt x="101" y="286"/>
                  </a:moveTo>
                  <a:cubicBezTo>
                    <a:pt x="101" y="286"/>
                    <a:pt x="66" y="207"/>
                    <a:pt x="125" y="104"/>
                  </a:cubicBezTo>
                  <a:cubicBezTo>
                    <a:pt x="184" y="0"/>
                    <a:pt x="79" y="4"/>
                    <a:pt x="53" y="25"/>
                  </a:cubicBezTo>
                  <a:cubicBezTo>
                    <a:pt x="23" y="50"/>
                    <a:pt x="0" y="86"/>
                    <a:pt x="12" y="152"/>
                  </a:cubicBezTo>
                  <a:cubicBezTo>
                    <a:pt x="24" y="218"/>
                    <a:pt x="101" y="286"/>
                    <a:pt x="10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3199564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4336466"/>
            <a:ext cx="3708415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cont.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5567362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add author name  |  add date</a:t>
            </a:r>
          </a:p>
        </p:txBody>
      </p:sp>
    </p:spTree>
    <p:extLst>
      <p:ext uri="{BB962C8B-B14F-4D97-AF65-F5344CB8AC3E}">
        <p14:creationId xmlns:p14="http://schemas.microsoft.com/office/powerpoint/2010/main" val="267780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rtners (phot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Rectangle 67"/>
          <p:cNvSpPr/>
          <p:nvPr userDrawn="1"/>
        </p:nvSpPr>
        <p:spPr>
          <a:xfrm>
            <a:off x="0" y="5760000"/>
            <a:ext cx="12192000" cy="10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1879247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3016149"/>
            <a:ext cx="3613838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</a:t>
            </a:r>
            <a:r>
              <a:rPr lang="en-US" dirty="0" err="1"/>
              <a:t>cont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4247045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add author name  |  add date</a:t>
            </a:r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484188" y="6087209"/>
            <a:ext cx="2311200" cy="443583"/>
            <a:chOff x="484188" y="9059863"/>
            <a:chExt cx="11249026" cy="2159000"/>
          </a:xfrm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965201" y="10390188"/>
              <a:ext cx="1290638" cy="828675"/>
            </a:xfrm>
            <a:custGeom>
              <a:avLst/>
              <a:gdLst>
                <a:gd name="T0" fmla="*/ 461 w 461"/>
                <a:gd name="T1" fmla="*/ 132 h 295"/>
                <a:gd name="T2" fmla="*/ 167 w 461"/>
                <a:gd name="T3" fmla="*/ 95 h 295"/>
                <a:gd name="T4" fmla="*/ 41 w 461"/>
                <a:gd name="T5" fmla="*/ 210 h 295"/>
                <a:gd name="T6" fmla="*/ 245 w 461"/>
                <a:gd name="T7" fmla="*/ 276 h 295"/>
                <a:gd name="T8" fmla="*/ 461 w 461"/>
                <a:gd name="T9" fmla="*/ 13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461" y="132"/>
                  </a:moveTo>
                  <a:cubicBezTo>
                    <a:pt x="461" y="132"/>
                    <a:pt x="333" y="190"/>
                    <a:pt x="167" y="95"/>
                  </a:cubicBezTo>
                  <a:cubicBezTo>
                    <a:pt x="0" y="0"/>
                    <a:pt x="7" y="169"/>
                    <a:pt x="41" y="210"/>
                  </a:cubicBezTo>
                  <a:cubicBezTo>
                    <a:pt x="80" y="259"/>
                    <a:pt x="139" y="295"/>
                    <a:pt x="245" y="276"/>
                  </a:cubicBezTo>
                  <a:cubicBezTo>
                    <a:pt x="351" y="256"/>
                    <a:pt x="461" y="132"/>
                    <a:pt x="461" y="13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5576888" y="9705975"/>
              <a:ext cx="868363" cy="1112838"/>
            </a:xfrm>
            <a:custGeom>
              <a:avLst/>
              <a:gdLst>
                <a:gd name="T0" fmla="*/ 193 w 547"/>
                <a:gd name="T1" fmla="*/ 338 h 701"/>
                <a:gd name="T2" fmla="*/ 11 w 547"/>
                <a:gd name="T3" fmla="*/ 0 h 701"/>
                <a:gd name="T4" fmla="*/ 164 w 547"/>
                <a:gd name="T5" fmla="*/ 0 h 701"/>
                <a:gd name="T6" fmla="*/ 274 w 547"/>
                <a:gd name="T7" fmla="*/ 232 h 701"/>
                <a:gd name="T8" fmla="*/ 389 w 547"/>
                <a:gd name="T9" fmla="*/ 0 h 701"/>
                <a:gd name="T10" fmla="*/ 538 w 547"/>
                <a:gd name="T11" fmla="*/ 0 h 701"/>
                <a:gd name="T12" fmla="*/ 357 w 547"/>
                <a:gd name="T13" fmla="*/ 338 h 701"/>
                <a:gd name="T14" fmla="*/ 547 w 547"/>
                <a:gd name="T15" fmla="*/ 701 h 701"/>
                <a:gd name="T16" fmla="*/ 396 w 547"/>
                <a:gd name="T17" fmla="*/ 701 h 701"/>
                <a:gd name="T18" fmla="*/ 272 w 547"/>
                <a:gd name="T19" fmla="*/ 443 h 701"/>
                <a:gd name="T20" fmla="*/ 150 w 547"/>
                <a:gd name="T21" fmla="*/ 701 h 701"/>
                <a:gd name="T22" fmla="*/ 0 w 547"/>
                <a:gd name="T23" fmla="*/ 701 h 701"/>
                <a:gd name="T24" fmla="*/ 193 w 547"/>
                <a:gd name="T25" fmla="*/ 33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701">
                  <a:moveTo>
                    <a:pt x="193" y="338"/>
                  </a:moveTo>
                  <a:lnTo>
                    <a:pt x="11" y="0"/>
                  </a:lnTo>
                  <a:lnTo>
                    <a:pt x="164" y="0"/>
                  </a:lnTo>
                  <a:lnTo>
                    <a:pt x="274" y="232"/>
                  </a:lnTo>
                  <a:lnTo>
                    <a:pt x="389" y="0"/>
                  </a:lnTo>
                  <a:lnTo>
                    <a:pt x="538" y="0"/>
                  </a:lnTo>
                  <a:lnTo>
                    <a:pt x="357" y="338"/>
                  </a:lnTo>
                  <a:lnTo>
                    <a:pt x="547" y="701"/>
                  </a:lnTo>
                  <a:lnTo>
                    <a:pt x="396" y="701"/>
                  </a:lnTo>
                  <a:lnTo>
                    <a:pt x="272" y="443"/>
                  </a:lnTo>
                  <a:lnTo>
                    <a:pt x="150" y="701"/>
                  </a:lnTo>
                  <a:lnTo>
                    <a:pt x="0" y="701"/>
                  </a:lnTo>
                  <a:lnTo>
                    <a:pt x="193" y="3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863601" y="9059863"/>
              <a:ext cx="1292225" cy="828675"/>
            </a:xfrm>
            <a:custGeom>
              <a:avLst/>
              <a:gdLst>
                <a:gd name="T0" fmla="*/ 0 w 461"/>
                <a:gd name="T1" fmla="*/ 163 h 295"/>
                <a:gd name="T2" fmla="*/ 294 w 461"/>
                <a:gd name="T3" fmla="*/ 200 h 295"/>
                <a:gd name="T4" fmla="*/ 420 w 461"/>
                <a:gd name="T5" fmla="*/ 85 h 295"/>
                <a:gd name="T6" fmla="*/ 216 w 461"/>
                <a:gd name="T7" fmla="*/ 19 h 295"/>
                <a:gd name="T8" fmla="*/ 0 w 461"/>
                <a:gd name="T9" fmla="*/ 16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0" y="163"/>
                  </a:moveTo>
                  <a:cubicBezTo>
                    <a:pt x="0" y="163"/>
                    <a:pt x="127" y="106"/>
                    <a:pt x="294" y="200"/>
                  </a:cubicBezTo>
                  <a:cubicBezTo>
                    <a:pt x="461" y="295"/>
                    <a:pt x="454" y="127"/>
                    <a:pt x="420" y="85"/>
                  </a:cubicBezTo>
                  <a:cubicBezTo>
                    <a:pt x="381" y="36"/>
                    <a:pt x="322" y="0"/>
                    <a:pt x="216" y="19"/>
                  </a:cubicBezTo>
                  <a:cubicBezTo>
                    <a:pt x="109" y="39"/>
                    <a:pt x="0" y="163"/>
                    <a:pt x="0" y="16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793876" y="9442450"/>
              <a:ext cx="828675" cy="1295400"/>
            </a:xfrm>
            <a:custGeom>
              <a:avLst/>
              <a:gdLst>
                <a:gd name="T0" fmla="*/ 133 w 296"/>
                <a:gd name="T1" fmla="*/ 0 h 461"/>
                <a:gd name="T2" fmla="*/ 95 w 296"/>
                <a:gd name="T3" fmla="*/ 294 h 461"/>
                <a:gd name="T4" fmla="*/ 211 w 296"/>
                <a:gd name="T5" fmla="*/ 420 h 461"/>
                <a:gd name="T6" fmla="*/ 276 w 296"/>
                <a:gd name="T7" fmla="*/ 216 h 461"/>
                <a:gd name="T8" fmla="*/ 133 w 296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461">
                  <a:moveTo>
                    <a:pt x="133" y="0"/>
                  </a:moveTo>
                  <a:cubicBezTo>
                    <a:pt x="133" y="0"/>
                    <a:pt x="190" y="127"/>
                    <a:pt x="95" y="294"/>
                  </a:cubicBezTo>
                  <a:cubicBezTo>
                    <a:pt x="0" y="461"/>
                    <a:pt x="169" y="454"/>
                    <a:pt x="211" y="420"/>
                  </a:cubicBezTo>
                  <a:cubicBezTo>
                    <a:pt x="259" y="381"/>
                    <a:pt x="296" y="322"/>
                    <a:pt x="276" y="216"/>
                  </a:cubicBezTo>
                  <a:cubicBezTo>
                    <a:pt x="257" y="109"/>
                    <a:pt x="133" y="0"/>
                    <a:pt x="13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9"/>
            <p:cNvSpPr>
              <a:spLocks noChangeArrowheads="1"/>
            </p:cNvSpPr>
            <p:nvPr userDrawn="1"/>
          </p:nvSpPr>
          <p:spPr bwMode="auto">
            <a:xfrm>
              <a:off x="2992438" y="9340850"/>
              <a:ext cx="234950" cy="14779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3373438" y="9678988"/>
              <a:ext cx="779463" cy="1139825"/>
            </a:xfrm>
            <a:custGeom>
              <a:avLst/>
              <a:gdLst>
                <a:gd name="T0" fmla="*/ 0 w 278"/>
                <a:gd name="T1" fmla="*/ 10 h 406"/>
                <a:gd name="T2" fmla="*/ 76 w 278"/>
                <a:gd name="T3" fmla="*/ 10 h 406"/>
                <a:gd name="T4" fmla="*/ 76 w 278"/>
                <a:gd name="T5" fmla="*/ 56 h 406"/>
                <a:gd name="T6" fmla="*/ 78 w 278"/>
                <a:gd name="T7" fmla="*/ 56 h 406"/>
                <a:gd name="T8" fmla="*/ 180 w 278"/>
                <a:gd name="T9" fmla="*/ 0 h 406"/>
                <a:gd name="T10" fmla="*/ 278 w 278"/>
                <a:gd name="T11" fmla="*/ 107 h 406"/>
                <a:gd name="T12" fmla="*/ 278 w 278"/>
                <a:gd name="T13" fmla="*/ 406 h 406"/>
                <a:gd name="T14" fmla="*/ 199 w 278"/>
                <a:gd name="T15" fmla="*/ 406 h 406"/>
                <a:gd name="T16" fmla="*/ 199 w 278"/>
                <a:gd name="T17" fmla="*/ 135 h 406"/>
                <a:gd name="T18" fmla="*/ 143 w 278"/>
                <a:gd name="T19" fmla="*/ 63 h 406"/>
                <a:gd name="T20" fmla="*/ 80 w 278"/>
                <a:gd name="T21" fmla="*/ 140 h 406"/>
                <a:gd name="T22" fmla="*/ 80 w 278"/>
                <a:gd name="T23" fmla="*/ 406 h 406"/>
                <a:gd name="T24" fmla="*/ 0 w 278"/>
                <a:gd name="T25" fmla="*/ 406 h 406"/>
                <a:gd name="T26" fmla="*/ 0 w 278"/>
                <a:gd name="T27" fmla="*/ 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406">
                  <a:moveTo>
                    <a:pt x="0" y="10"/>
                  </a:moveTo>
                  <a:cubicBezTo>
                    <a:pt x="76" y="10"/>
                    <a:pt x="76" y="10"/>
                    <a:pt x="76" y="10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98" y="21"/>
                    <a:pt x="135" y="0"/>
                    <a:pt x="180" y="0"/>
                  </a:cubicBezTo>
                  <a:cubicBezTo>
                    <a:pt x="240" y="0"/>
                    <a:pt x="278" y="27"/>
                    <a:pt x="278" y="107"/>
                  </a:cubicBezTo>
                  <a:cubicBezTo>
                    <a:pt x="278" y="406"/>
                    <a:pt x="278" y="406"/>
                    <a:pt x="278" y="406"/>
                  </a:cubicBezTo>
                  <a:cubicBezTo>
                    <a:pt x="199" y="406"/>
                    <a:pt x="199" y="406"/>
                    <a:pt x="199" y="406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83"/>
                    <a:pt x="183" y="63"/>
                    <a:pt x="143" y="63"/>
                  </a:cubicBezTo>
                  <a:cubicBezTo>
                    <a:pt x="111" y="63"/>
                    <a:pt x="80" y="89"/>
                    <a:pt x="80" y="140"/>
                  </a:cubicBezTo>
                  <a:cubicBezTo>
                    <a:pt x="80" y="406"/>
                    <a:pt x="80" y="406"/>
                    <a:pt x="80" y="406"/>
                  </a:cubicBezTo>
                  <a:cubicBezTo>
                    <a:pt x="0" y="406"/>
                    <a:pt x="0" y="406"/>
                    <a:pt x="0" y="40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4208463" y="9323388"/>
              <a:ext cx="560388" cy="1495425"/>
            </a:xfrm>
            <a:custGeom>
              <a:avLst/>
              <a:gdLst>
                <a:gd name="T0" fmla="*/ 55 w 200"/>
                <a:gd name="T1" fmla="*/ 195 h 532"/>
                <a:gd name="T2" fmla="*/ 0 w 200"/>
                <a:gd name="T3" fmla="*/ 195 h 532"/>
                <a:gd name="T4" fmla="*/ 0 w 200"/>
                <a:gd name="T5" fmla="*/ 136 h 532"/>
                <a:gd name="T6" fmla="*/ 55 w 200"/>
                <a:gd name="T7" fmla="*/ 136 h 532"/>
                <a:gd name="T8" fmla="*/ 55 w 200"/>
                <a:gd name="T9" fmla="*/ 99 h 532"/>
                <a:gd name="T10" fmla="*/ 156 w 200"/>
                <a:gd name="T11" fmla="*/ 0 h 532"/>
                <a:gd name="T12" fmla="*/ 200 w 200"/>
                <a:gd name="T13" fmla="*/ 3 h 532"/>
                <a:gd name="T14" fmla="*/ 200 w 200"/>
                <a:gd name="T15" fmla="*/ 64 h 532"/>
                <a:gd name="T16" fmla="*/ 178 w 200"/>
                <a:gd name="T17" fmla="*/ 64 h 532"/>
                <a:gd name="T18" fmla="*/ 135 w 200"/>
                <a:gd name="T19" fmla="*/ 101 h 532"/>
                <a:gd name="T20" fmla="*/ 135 w 200"/>
                <a:gd name="T21" fmla="*/ 136 h 532"/>
                <a:gd name="T22" fmla="*/ 200 w 200"/>
                <a:gd name="T23" fmla="*/ 136 h 532"/>
                <a:gd name="T24" fmla="*/ 200 w 200"/>
                <a:gd name="T25" fmla="*/ 195 h 532"/>
                <a:gd name="T26" fmla="*/ 135 w 200"/>
                <a:gd name="T27" fmla="*/ 195 h 532"/>
                <a:gd name="T28" fmla="*/ 135 w 200"/>
                <a:gd name="T29" fmla="*/ 532 h 532"/>
                <a:gd name="T30" fmla="*/ 55 w 200"/>
                <a:gd name="T31" fmla="*/ 532 h 532"/>
                <a:gd name="T32" fmla="*/ 55 w 200"/>
                <a:gd name="T33" fmla="*/ 19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532">
                  <a:moveTo>
                    <a:pt x="55" y="195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24"/>
                    <a:pt x="91" y="0"/>
                    <a:pt x="156" y="0"/>
                  </a:cubicBezTo>
                  <a:cubicBezTo>
                    <a:pt x="173" y="0"/>
                    <a:pt x="188" y="1"/>
                    <a:pt x="200" y="3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48" y="64"/>
                    <a:pt x="135" y="75"/>
                    <a:pt x="135" y="101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5" y="532"/>
                    <a:pt x="135" y="532"/>
                    <a:pt x="135" y="532"/>
                  </a:cubicBezTo>
                  <a:cubicBezTo>
                    <a:pt x="55" y="532"/>
                    <a:pt x="55" y="532"/>
                    <a:pt x="55" y="532"/>
                  </a:cubicBezTo>
                  <a:lnTo>
                    <a:pt x="55" y="19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12"/>
            <p:cNvSpPr>
              <a:spLocks noEditPoints="1"/>
            </p:cNvSpPr>
            <p:nvPr userDrawn="1"/>
          </p:nvSpPr>
          <p:spPr bwMode="auto">
            <a:xfrm>
              <a:off x="4754563" y="9678988"/>
              <a:ext cx="825500" cy="1171575"/>
            </a:xfrm>
            <a:custGeom>
              <a:avLst/>
              <a:gdLst>
                <a:gd name="T0" fmla="*/ 147 w 295"/>
                <a:gd name="T1" fmla="*/ 358 h 417"/>
                <a:gd name="T2" fmla="*/ 216 w 295"/>
                <a:gd name="T3" fmla="*/ 208 h 417"/>
                <a:gd name="T4" fmla="*/ 147 w 295"/>
                <a:gd name="T5" fmla="*/ 59 h 417"/>
                <a:gd name="T6" fmla="*/ 79 w 295"/>
                <a:gd name="T7" fmla="*/ 208 h 417"/>
                <a:gd name="T8" fmla="*/ 147 w 295"/>
                <a:gd name="T9" fmla="*/ 358 h 417"/>
                <a:gd name="T10" fmla="*/ 147 w 295"/>
                <a:gd name="T11" fmla="*/ 0 h 417"/>
                <a:gd name="T12" fmla="*/ 295 w 295"/>
                <a:gd name="T13" fmla="*/ 208 h 417"/>
                <a:gd name="T14" fmla="*/ 147 w 295"/>
                <a:gd name="T15" fmla="*/ 417 h 417"/>
                <a:gd name="T16" fmla="*/ 0 w 295"/>
                <a:gd name="T17" fmla="*/ 208 h 417"/>
                <a:gd name="T18" fmla="*/ 147 w 295"/>
                <a:gd name="T1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417">
                  <a:moveTo>
                    <a:pt x="147" y="358"/>
                  </a:moveTo>
                  <a:cubicBezTo>
                    <a:pt x="205" y="358"/>
                    <a:pt x="216" y="309"/>
                    <a:pt x="216" y="208"/>
                  </a:cubicBezTo>
                  <a:cubicBezTo>
                    <a:pt x="216" y="121"/>
                    <a:pt x="205" y="59"/>
                    <a:pt x="147" y="59"/>
                  </a:cubicBezTo>
                  <a:cubicBezTo>
                    <a:pt x="90" y="59"/>
                    <a:pt x="79" y="121"/>
                    <a:pt x="79" y="208"/>
                  </a:cubicBezTo>
                  <a:cubicBezTo>
                    <a:pt x="79" y="309"/>
                    <a:pt x="90" y="358"/>
                    <a:pt x="147" y="358"/>
                  </a:cubicBezTo>
                  <a:moveTo>
                    <a:pt x="147" y="0"/>
                  </a:moveTo>
                  <a:cubicBezTo>
                    <a:pt x="263" y="0"/>
                    <a:pt x="295" y="85"/>
                    <a:pt x="295" y="208"/>
                  </a:cubicBezTo>
                  <a:cubicBezTo>
                    <a:pt x="295" y="331"/>
                    <a:pt x="258" y="417"/>
                    <a:pt x="147" y="417"/>
                  </a:cubicBezTo>
                  <a:cubicBezTo>
                    <a:pt x="37" y="417"/>
                    <a:pt x="0" y="331"/>
                    <a:pt x="0" y="208"/>
                  </a:cubicBezTo>
                  <a:cubicBezTo>
                    <a:pt x="0" y="85"/>
                    <a:pt x="32" y="0"/>
                    <a:pt x="1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6443663" y="9672638"/>
              <a:ext cx="795338" cy="1177925"/>
            </a:xfrm>
            <a:custGeom>
              <a:avLst/>
              <a:gdLst>
                <a:gd name="T0" fmla="*/ 283 w 284"/>
                <a:gd name="T1" fmla="*/ 264 h 419"/>
                <a:gd name="T2" fmla="*/ 147 w 284"/>
                <a:gd name="T3" fmla="*/ 419 h 419"/>
                <a:gd name="T4" fmla="*/ 0 w 284"/>
                <a:gd name="T5" fmla="*/ 210 h 419"/>
                <a:gd name="T6" fmla="*/ 147 w 284"/>
                <a:gd name="T7" fmla="*/ 2 h 419"/>
                <a:gd name="T8" fmla="*/ 284 w 284"/>
                <a:gd name="T9" fmla="*/ 144 h 419"/>
                <a:gd name="T10" fmla="*/ 204 w 284"/>
                <a:gd name="T11" fmla="*/ 144 h 419"/>
                <a:gd name="T12" fmla="*/ 147 w 284"/>
                <a:gd name="T13" fmla="*/ 61 h 419"/>
                <a:gd name="T14" fmla="*/ 80 w 284"/>
                <a:gd name="T15" fmla="*/ 210 h 419"/>
                <a:gd name="T16" fmla="*/ 147 w 284"/>
                <a:gd name="T17" fmla="*/ 360 h 419"/>
                <a:gd name="T18" fmla="*/ 208 w 284"/>
                <a:gd name="T19" fmla="*/ 264 h 419"/>
                <a:gd name="T20" fmla="*/ 283 w 284"/>
                <a:gd name="T21" fmla="*/ 26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419">
                  <a:moveTo>
                    <a:pt x="283" y="264"/>
                  </a:moveTo>
                  <a:cubicBezTo>
                    <a:pt x="278" y="359"/>
                    <a:pt x="245" y="419"/>
                    <a:pt x="147" y="419"/>
                  </a:cubicBezTo>
                  <a:cubicBezTo>
                    <a:pt x="33" y="419"/>
                    <a:pt x="0" y="333"/>
                    <a:pt x="0" y="210"/>
                  </a:cubicBezTo>
                  <a:cubicBezTo>
                    <a:pt x="0" y="87"/>
                    <a:pt x="33" y="2"/>
                    <a:pt x="147" y="2"/>
                  </a:cubicBezTo>
                  <a:cubicBezTo>
                    <a:pt x="266" y="0"/>
                    <a:pt x="284" y="95"/>
                    <a:pt x="28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07"/>
                    <a:pt x="194" y="59"/>
                    <a:pt x="147" y="61"/>
                  </a:cubicBezTo>
                  <a:cubicBezTo>
                    <a:pt x="90" y="61"/>
                    <a:pt x="80" y="123"/>
                    <a:pt x="80" y="210"/>
                  </a:cubicBezTo>
                  <a:cubicBezTo>
                    <a:pt x="80" y="298"/>
                    <a:pt x="90" y="360"/>
                    <a:pt x="147" y="360"/>
                  </a:cubicBezTo>
                  <a:cubicBezTo>
                    <a:pt x="192" y="361"/>
                    <a:pt x="208" y="324"/>
                    <a:pt x="208" y="264"/>
                  </a:cubicBezTo>
                  <a:lnTo>
                    <a:pt x="283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7319963" y="9340850"/>
              <a:ext cx="774700" cy="1477963"/>
            </a:xfrm>
            <a:custGeom>
              <a:avLst/>
              <a:gdLst>
                <a:gd name="T0" fmla="*/ 0 w 277"/>
                <a:gd name="T1" fmla="*/ 0 h 526"/>
                <a:gd name="T2" fmla="*/ 79 w 277"/>
                <a:gd name="T3" fmla="*/ 0 h 526"/>
                <a:gd name="T4" fmla="*/ 79 w 277"/>
                <a:gd name="T5" fmla="*/ 173 h 526"/>
                <a:gd name="T6" fmla="*/ 81 w 277"/>
                <a:gd name="T7" fmla="*/ 174 h 526"/>
                <a:gd name="T8" fmla="*/ 179 w 277"/>
                <a:gd name="T9" fmla="*/ 120 h 526"/>
                <a:gd name="T10" fmla="*/ 277 w 277"/>
                <a:gd name="T11" fmla="*/ 227 h 526"/>
                <a:gd name="T12" fmla="*/ 277 w 277"/>
                <a:gd name="T13" fmla="*/ 526 h 526"/>
                <a:gd name="T14" fmla="*/ 198 w 277"/>
                <a:gd name="T15" fmla="*/ 526 h 526"/>
                <a:gd name="T16" fmla="*/ 198 w 277"/>
                <a:gd name="T17" fmla="*/ 255 h 526"/>
                <a:gd name="T18" fmla="*/ 143 w 277"/>
                <a:gd name="T19" fmla="*/ 183 h 526"/>
                <a:gd name="T20" fmla="*/ 79 w 277"/>
                <a:gd name="T21" fmla="*/ 260 h 526"/>
                <a:gd name="T22" fmla="*/ 79 w 277"/>
                <a:gd name="T23" fmla="*/ 526 h 526"/>
                <a:gd name="T24" fmla="*/ 0 w 277"/>
                <a:gd name="T25" fmla="*/ 526 h 526"/>
                <a:gd name="T26" fmla="*/ 0 w 277"/>
                <a:gd name="T2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526">
                  <a:moveTo>
                    <a:pt x="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104" y="140"/>
                    <a:pt x="138" y="120"/>
                    <a:pt x="179" y="120"/>
                  </a:cubicBezTo>
                  <a:cubicBezTo>
                    <a:pt x="239" y="120"/>
                    <a:pt x="277" y="147"/>
                    <a:pt x="277" y="227"/>
                  </a:cubicBezTo>
                  <a:cubicBezTo>
                    <a:pt x="277" y="526"/>
                    <a:pt x="277" y="526"/>
                    <a:pt x="277" y="526"/>
                  </a:cubicBezTo>
                  <a:cubicBezTo>
                    <a:pt x="198" y="526"/>
                    <a:pt x="198" y="526"/>
                    <a:pt x="198" y="526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98" y="203"/>
                    <a:pt x="182" y="183"/>
                    <a:pt x="143" y="183"/>
                  </a:cubicBezTo>
                  <a:cubicBezTo>
                    <a:pt x="110" y="183"/>
                    <a:pt x="79" y="209"/>
                    <a:pt x="79" y="260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0" y="526"/>
                    <a:pt x="0" y="526"/>
                    <a:pt x="0" y="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15"/>
            <p:cNvSpPr>
              <a:spLocks noEditPoints="1"/>
            </p:cNvSpPr>
            <p:nvPr userDrawn="1"/>
          </p:nvSpPr>
          <p:spPr bwMode="auto">
            <a:xfrm>
              <a:off x="8196263" y="9678988"/>
              <a:ext cx="865188" cy="1171575"/>
            </a:xfrm>
            <a:custGeom>
              <a:avLst/>
              <a:gdLst>
                <a:gd name="T0" fmla="*/ 200 w 309"/>
                <a:gd name="T1" fmla="*/ 197 h 417"/>
                <a:gd name="T2" fmla="*/ 112 w 309"/>
                <a:gd name="T3" fmla="*/ 234 h 417"/>
                <a:gd name="T4" fmla="*/ 79 w 309"/>
                <a:gd name="T5" fmla="*/ 298 h 417"/>
                <a:gd name="T6" fmla="*/ 129 w 309"/>
                <a:gd name="T7" fmla="*/ 358 h 417"/>
                <a:gd name="T8" fmla="*/ 200 w 309"/>
                <a:gd name="T9" fmla="*/ 264 h 417"/>
                <a:gd name="T10" fmla="*/ 200 w 309"/>
                <a:gd name="T11" fmla="*/ 197 h 417"/>
                <a:gd name="T12" fmla="*/ 275 w 309"/>
                <a:gd name="T13" fmla="*/ 324 h 417"/>
                <a:gd name="T14" fmla="*/ 296 w 309"/>
                <a:gd name="T15" fmla="*/ 352 h 417"/>
                <a:gd name="T16" fmla="*/ 309 w 309"/>
                <a:gd name="T17" fmla="*/ 350 h 417"/>
                <a:gd name="T18" fmla="*/ 309 w 309"/>
                <a:gd name="T19" fmla="*/ 401 h 417"/>
                <a:gd name="T20" fmla="*/ 270 w 309"/>
                <a:gd name="T21" fmla="*/ 411 h 417"/>
                <a:gd name="T22" fmla="*/ 203 w 309"/>
                <a:gd name="T23" fmla="*/ 359 h 417"/>
                <a:gd name="T24" fmla="*/ 202 w 309"/>
                <a:gd name="T25" fmla="*/ 359 h 417"/>
                <a:gd name="T26" fmla="*/ 103 w 309"/>
                <a:gd name="T27" fmla="*/ 417 h 417"/>
                <a:gd name="T28" fmla="*/ 0 w 309"/>
                <a:gd name="T29" fmla="*/ 306 h 417"/>
                <a:gd name="T30" fmla="*/ 92 w 309"/>
                <a:gd name="T31" fmla="*/ 181 h 417"/>
                <a:gd name="T32" fmla="*/ 154 w 309"/>
                <a:gd name="T33" fmla="*/ 164 h 417"/>
                <a:gd name="T34" fmla="*/ 200 w 309"/>
                <a:gd name="T35" fmla="*/ 113 h 417"/>
                <a:gd name="T36" fmla="*/ 146 w 309"/>
                <a:gd name="T37" fmla="*/ 54 h 417"/>
                <a:gd name="T38" fmla="*/ 85 w 309"/>
                <a:gd name="T39" fmla="*/ 130 h 417"/>
                <a:gd name="T40" fmla="*/ 10 w 309"/>
                <a:gd name="T41" fmla="*/ 130 h 417"/>
                <a:gd name="T42" fmla="*/ 149 w 309"/>
                <a:gd name="T43" fmla="*/ 0 h 417"/>
                <a:gd name="T44" fmla="*/ 275 w 309"/>
                <a:gd name="T45" fmla="*/ 97 h 417"/>
                <a:gd name="T46" fmla="*/ 275 w 309"/>
                <a:gd name="T47" fmla="*/ 32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9" h="417">
                  <a:moveTo>
                    <a:pt x="200" y="197"/>
                  </a:moveTo>
                  <a:cubicBezTo>
                    <a:pt x="180" y="213"/>
                    <a:pt x="135" y="223"/>
                    <a:pt x="112" y="234"/>
                  </a:cubicBezTo>
                  <a:cubicBezTo>
                    <a:pt x="89" y="245"/>
                    <a:pt x="79" y="269"/>
                    <a:pt x="79" y="298"/>
                  </a:cubicBezTo>
                  <a:cubicBezTo>
                    <a:pt x="79" y="331"/>
                    <a:pt x="96" y="358"/>
                    <a:pt x="129" y="358"/>
                  </a:cubicBezTo>
                  <a:cubicBezTo>
                    <a:pt x="177" y="358"/>
                    <a:pt x="200" y="322"/>
                    <a:pt x="200" y="264"/>
                  </a:cubicBezTo>
                  <a:lnTo>
                    <a:pt x="200" y="197"/>
                  </a:lnTo>
                  <a:close/>
                  <a:moveTo>
                    <a:pt x="275" y="324"/>
                  </a:moveTo>
                  <a:cubicBezTo>
                    <a:pt x="275" y="339"/>
                    <a:pt x="284" y="352"/>
                    <a:pt x="296" y="352"/>
                  </a:cubicBezTo>
                  <a:cubicBezTo>
                    <a:pt x="301" y="352"/>
                    <a:pt x="306" y="351"/>
                    <a:pt x="309" y="350"/>
                  </a:cubicBezTo>
                  <a:cubicBezTo>
                    <a:pt x="309" y="401"/>
                    <a:pt x="309" y="401"/>
                    <a:pt x="309" y="401"/>
                  </a:cubicBezTo>
                  <a:cubicBezTo>
                    <a:pt x="300" y="406"/>
                    <a:pt x="286" y="411"/>
                    <a:pt x="270" y="411"/>
                  </a:cubicBezTo>
                  <a:cubicBezTo>
                    <a:pt x="235" y="411"/>
                    <a:pt x="205" y="397"/>
                    <a:pt x="203" y="359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180" y="398"/>
                    <a:pt x="149" y="417"/>
                    <a:pt x="103" y="417"/>
                  </a:cubicBezTo>
                  <a:cubicBezTo>
                    <a:pt x="40" y="417"/>
                    <a:pt x="0" y="381"/>
                    <a:pt x="0" y="306"/>
                  </a:cubicBezTo>
                  <a:cubicBezTo>
                    <a:pt x="0" y="217"/>
                    <a:pt x="38" y="199"/>
                    <a:pt x="92" y="181"/>
                  </a:cubicBezTo>
                  <a:cubicBezTo>
                    <a:pt x="154" y="164"/>
                    <a:pt x="154" y="164"/>
                    <a:pt x="154" y="164"/>
                  </a:cubicBezTo>
                  <a:cubicBezTo>
                    <a:pt x="182" y="156"/>
                    <a:pt x="200" y="148"/>
                    <a:pt x="200" y="113"/>
                  </a:cubicBezTo>
                  <a:cubicBezTo>
                    <a:pt x="200" y="77"/>
                    <a:pt x="188" y="54"/>
                    <a:pt x="146" y="54"/>
                  </a:cubicBezTo>
                  <a:cubicBezTo>
                    <a:pt x="93" y="54"/>
                    <a:pt x="85" y="92"/>
                    <a:pt x="85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46"/>
                    <a:pt x="45" y="0"/>
                    <a:pt x="149" y="0"/>
                  </a:cubicBezTo>
                  <a:cubicBezTo>
                    <a:pt x="219" y="0"/>
                    <a:pt x="275" y="27"/>
                    <a:pt x="275" y="97"/>
                  </a:cubicBezTo>
                  <a:lnTo>
                    <a:pt x="275" y="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9123363" y="9678988"/>
              <a:ext cx="774700" cy="1139825"/>
            </a:xfrm>
            <a:custGeom>
              <a:avLst/>
              <a:gdLst>
                <a:gd name="T0" fmla="*/ 0 w 277"/>
                <a:gd name="T1" fmla="*/ 10 h 406"/>
                <a:gd name="T2" fmla="*/ 75 w 277"/>
                <a:gd name="T3" fmla="*/ 10 h 406"/>
                <a:gd name="T4" fmla="*/ 75 w 277"/>
                <a:gd name="T5" fmla="*/ 56 h 406"/>
                <a:gd name="T6" fmla="*/ 77 w 277"/>
                <a:gd name="T7" fmla="*/ 56 h 406"/>
                <a:gd name="T8" fmla="*/ 179 w 277"/>
                <a:gd name="T9" fmla="*/ 0 h 406"/>
                <a:gd name="T10" fmla="*/ 277 w 277"/>
                <a:gd name="T11" fmla="*/ 107 h 406"/>
                <a:gd name="T12" fmla="*/ 277 w 277"/>
                <a:gd name="T13" fmla="*/ 406 h 406"/>
                <a:gd name="T14" fmla="*/ 198 w 277"/>
                <a:gd name="T15" fmla="*/ 406 h 406"/>
                <a:gd name="T16" fmla="*/ 198 w 277"/>
                <a:gd name="T17" fmla="*/ 135 h 406"/>
                <a:gd name="T18" fmla="*/ 143 w 277"/>
                <a:gd name="T19" fmla="*/ 63 h 406"/>
                <a:gd name="T20" fmla="*/ 79 w 277"/>
                <a:gd name="T21" fmla="*/ 140 h 406"/>
                <a:gd name="T22" fmla="*/ 79 w 277"/>
                <a:gd name="T23" fmla="*/ 406 h 406"/>
                <a:gd name="T24" fmla="*/ 0 w 277"/>
                <a:gd name="T25" fmla="*/ 406 h 406"/>
                <a:gd name="T26" fmla="*/ 0 w 277"/>
                <a:gd name="T27" fmla="*/ 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406">
                  <a:moveTo>
                    <a:pt x="0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97" y="21"/>
                    <a:pt x="134" y="0"/>
                    <a:pt x="179" y="0"/>
                  </a:cubicBezTo>
                  <a:cubicBezTo>
                    <a:pt x="239" y="0"/>
                    <a:pt x="277" y="27"/>
                    <a:pt x="277" y="107"/>
                  </a:cubicBezTo>
                  <a:cubicBezTo>
                    <a:pt x="277" y="406"/>
                    <a:pt x="277" y="406"/>
                    <a:pt x="277" y="40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83"/>
                    <a:pt x="182" y="63"/>
                    <a:pt x="143" y="63"/>
                  </a:cubicBezTo>
                  <a:cubicBezTo>
                    <a:pt x="110" y="63"/>
                    <a:pt x="79" y="89"/>
                    <a:pt x="79" y="140"/>
                  </a:cubicBezTo>
                  <a:cubicBezTo>
                    <a:pt x="79" y="406"/>
                    <a:pt x="79" y="406"/>
                    <a:pt x="79" y="406"/>
                  </a:cubicBezTo>
                  <a:cubicBezTo>
                    <a:pt x="0" y="406"/>
                    <a:pt x="0" y="406"/>
                    <a:pt x="0" y="40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17"/>
            <p:cNvSpPr>
              <a:spLocks noEditPoints="1"/>
            </p:cNvSpPr>
            <p:nvPr userDrawn="1"/>
          </p:nvSpPr>
          <p:spPr bwMode="auto">
            <a:xfrm>
              <a:off x="10025063" y="9678988"/>
              <a:ext cx="811213" cy="1522413"/>
            </a:xfrm>
            <a:custGeom>
              <a:avLst/>
              <a:gdLst>
                <a:gd name="T0" fmla="*/ 142 w 290"/>
                <a:gd name="T1" fmla="*/ 340 h 542"/>
                <a:gd name="T2" fmla="*/ 210 w 290"/>
                <a:gd name="T3" fmla="*/ 199 h 542"/>
                <a:gd name="T4" fmla="*/ 147 w 290"/>
                <a:gd name="T5" fmla="*/ 63 h 542"/>
                <a:gd name="T6" fmla="*/ 80 w 290"/>
                <a:gd name="T7" fmla="*/ 196 h 542"/>
                <a:gd name="T8" fmla="*/ 142 w 290"/>
                <a:gd name="T9" fmla="*/ 340 h 542"/>
                <a:gd name="T10" fmla="*/ 86 w 290"/>
                <a:gd name="T11" fmla="*/ 440 h 542"/>
                <a:gd name="T12" fmla="*/ 143 w 290"/>
                <a:gd name="T13" fmla="*/ 488 h 542"/>
                <a:gd name="T14" fmla="*/ 210 w 290"/>
                <a:gd name="T15" fmla="*/ 413 h 542"/>
                <a:gd name="T16" fmla="*/ 210 w 290"/>
                <a:gd name="T17" fmla="*/ 349 h 542"/>
                <a:gd name="T18" fmla="*/ 209 w 290"/>
                <a:gd name="T19" fmla="*/ 349 h 542"/>
                <a:gd name="T20" fmla="*/ 119 w 290"/>
                <a:gd name="T21" fmla="*/ 404 h 542"/>
                <a:gd name="T22" fmla="*/ 0 w 290"/>
                <a:gd name="T23" fmla="*/ 204 h 542"/>
                <a:gd name="T24" fmla="*/ 126 w 290"/>
                <a:gd name="T25" fmla="*/ 0 h 542"/>
                <a:gd name="T26" fmla="*/ 213 w 290"/>
                <a:gd name="T27" fmla="*/ 59 h 542"/>
                <a:gd name="T28" fmla="*/ 215 w 290"/>
                <a:gd name="T29" fmla="*/ 59 h 542"/>
                <a:gd name="T30" fmla="*/ 215 w 290"/>
                <a:gd name="T31" fmla="*/ 10 h 542"/>
                <a:gd name="T32" fmla="*/ 290 w 290"/>
                <a:gd name="T33" fmla="*/ 10 h 542"/>
                <a:gd name="T34" fmla="*/ 290 w 290"/>
                <a:gd name="T35" fmla="*/ 387 h 542"/>
                <a:gd name="T36" fmla="*/ 142 w 290"/>
                <a:gd name="T37" fmla="*/ 542 h 542"/>
                <a:gd name="T38" fmla="*/ 11 w 290"/>
                <a:gd name="T39" fmla="*/ 440 h 542"/>
                <a:gd name="T40" fmla="*/ 86 w 290"/>
                <a:gd name="T41" fmla="*/ 44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0" h="542">
                  <a:moveTo>
                    <a:pt x="142" y="340"/>
                  </a:moveTo>
                  <a:cubicBezTo>
                    <a:pt x="204" y="340"/>
                    <a:pt x="210" y="262"/>
                    <a:pt x="210" y="199"/>
                  </a:cubicBezTo>
                  <a:cubicBezTo>
                    <a:pt x="210" y="135"/>
                    <a:pt x="202" y="63"/>
                    <a:pt x="147" y="63"/>
                  </a:cubicBezTo>
                  <a:cubicBezTo>
                    <a:pt x="89" y="63"/>
                    <a:pt x="80" y="122"/>
                    <a:pt x="80" y="196"/>
                  </a:cubicBezTo>
                  <a:cubicBezTo>
                    <a:pt x="80" y="264"/>
                    <a:pt x="83" y="340"/>
                    <a:pt x="142" y="340"/>
                  </a:cubicBezTo>
                  <a:moveTo>
                    <a:pt x="86" y="440"/>
                  </a:moveTo>
                  <a:cubicBezTo>
                    <a:pt x="86" y="465"/>
                    <a:pt x="108" y="488"/>
                    <a:pt x="143" y="488"/>
                  </a:cubicBezTo>
                  <a:cubicBezTo>
                    <a:pt x="185" y="488"/>
                    <a:pt x="210" y="459"/>
                    <a:pt x="210" y="413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09" y="349"/>
                    <a:pt x="209" y="349"/>
                    <a:pt x="209" y="349"/>
                  </a:cubicBezTo>
                  <a:cubicBezTo>
                    <a:pt x="194" y="384"/>
                    <a:pt x="157" y="404"/>
                    <a:pt x="119" y="404"/>
                  </a:cubicBezTo>
                  <a:cubicBezTo>
                    <a:pt x="26" y="404"/>
                    <a:pt x="0" y="312"/>
                    <a:pt x="0" y="204"/>
                  </a:cubicBezTo>
                  <a:cubicBezTo>
                    <a:pt x="0" y="117"/>
                    <a:pt x="14" y="0"/>
                    <a:pt x="126" y="0"/>
                  </a:cubicBezTo>
                  <a:cubicBezTo>
                    <a:pt x="173" y="0"/>
                    <a:pt x="206" y="30"/>
                    <a:pt x="213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5" y="10"/>
                    <a:pt x="215" y="10"/>
                    <a:pt x="215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90" y="484"/>
                    <a:pt x="249" y="542"/>
                    <a:pt x="142" y="542"/>
                  </a:cubicBezTo>
                  <a:cubicBezTo>
                    <a:pt x="24" y="542"/>
                    <a:pt x="11" y="473"/>
                    <a:pt x="11" y="440"/>
                  </a:cubicBezTo>
                  <a:lnTo>
                    <a:pt x="86" y="4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18"/>
            <p:cNvSpPr>
              <a:spLocks noEditPoints="1"/>
            </p:cNvSpPr>
            <p:nvPr userDrawn="1"/>
          </p:nvSpPr>
          <p:spPr bwMode="auto">
            <a:xfrm>
              <a:off x="10931526" y="9678988"/>
              <a:ext cx="801688" cy="1171575"/>
            </a:xfrm>
            <a:custGeom>
              <a:avLst/>
              <a:gdLst>
                <a:gd name="T0" fmla="*/ 207 w 286"/>
                <a:gd name="T1" fmla="*/ 164 h 417"/>
                <a:gd name="T2" fmla="*/ 207 w 286"/>
                <a:gd name="T3" fmla="*/ 143 h 417"/>
                <a:gd name="T4" fmla="*/ 146 w 286"/>
                <a:gd name="T5" fmla="*/ 54 h 417"/>
                <a:gd name="T6" fmla="*/ 79 w 286"/>
                <a:gd name="T7" fmla="*/ 156 h 417"/>
                <a:gd name="T8" fmla="*/ 79 w 286"/>
                <a:gd name="T9" fmla="*/ 164 h 417"/>
                <a:gd name="T10" fmla="*/ 207 w 286"/>
                <a:gd name="T11" fmla="*/ 164 h 417"/>
                <a:gd name="T12" fmla="*/ 79 w 286"/>
                <a:gd name="T13" fmla="*/ 219 h 417"/>
                <a:gd name="T14" fmla="*/ 79 w 286"/>
                <a:gd name="T15" fmla="*/ 241 h 417"/>
                <a:gd name="T16" fmla="*/ 146 w 286"/>
                <a:gd name="T17" fmla="*/ 362 h 417"/>
                <a:gd name="T18" fmla="*/ 209 w 286"/>
                <a:gd name="T19" fmla="*/ 274 h 417"/>
                <a:gd name="T20" fmla="*/ 284 w 286"/>
                <a:gd name="T21" fmla="*/ 274 h 417"/>
                <a:gd name="T22" fmla="*/ 145 w 286"/>
                <a:gd name="T23" fmla="*/ 417 h 417"/>
                <a:gd name="T24" fmla="*/ 0 w 286"/>
                <a:gd name="T25" fmla="*/ 214 h 417"/>
                <a:gd name="T26" fmla="*/ 146 w 286"/>
                <a:gd name="T27" fmla="*/ 0 h 417"/>
                <a:gd name="T28" fmla="*/ 286 w 286"/>
                <a:gd name="T29" fmla="*/ 177 h 417"/>
                <a:gd name="T30" fmla="*/ 286 w 286"/>
                <a:gd name="T31" fmla="*/ 219 h 417"/>
                <a:gd name="T32" fmla="*/ 79 w 286"/>
                <a:gd name="T33" fmla="*/ 21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417">
                  <a:moveTo>
                    <a:pt x="207" y="164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207" y="93"/>
                    <a:pt x="191" y="54"/>
                    <a:pt x="146" y="54"/>
                  </a:cubicBezTo>
                  <a:cubicBezTo>
                    <a:pt x="95" y="54"/>
                    <a:pt x="79" y="104"/>
                    <a:pt x="79" y="156"/>
                  </a:cubicBezTo>
                  <a:cubicBezTo>
                    <a:pt x="79" y="164"/>
                    <a:pt x="79" y="164"/>
                    <a:pt x="79" y="164"/>
                  </a:cubicBezTo>
                  <a:lnTo>
                    <a:pt x="207" y="164"/>
                  </a:lnTo>
                  <a:close/>
                  <a:moveTo>
                    <a:pt x="79" y="219"/>
                  </a:moveTo>
                  <a:cubicBezTo>
                    <a:pt x="79" y="241"/>
                    <a:pt x="79" y="241"/>
                    <a:pt x="79" y="241"/>
                  </a:cubicBezTo>
                  <a:cubicBezTo>
                    <a:pt x="79" y="294"/>
                    <a:pt x="86" y="362"/>
                    <a:pt x="146" y="362"/>
                  </a:cubicBezTo>
                  <a:cubicBezTo>
                    <a:pt x="202" y="362"/>
                    <a:pt x="209" y="297"/>
                    <a:pt x="209" y="274"/>
                  </a:cubicBezTo>
                  <a:cubicBezTo>
                    <a:pt x="284" y="274"/>
                    <a:pt x="284" y="274"/>
                    <a:pt x="284" y="274"/>
                  </a:cubicBezTo>
                  <a:cubicBezTo>
                    <a:pt x="284" y="362"/>
                    <a:pt x="231" y="417"/>
                    <a:pt x="145" y="417"/>
                  </a:cubicBezTo>
                  <a:cubicBezTo>
                    <a:pt x="80" y="417"/>
                    <a:pt x="0" y="398"/>
                    <a:pt x="0" y="214"/>
                  </a:cubicBezTo>
                  <a:cubicBezTo>
                    <a:pt x="0" y="110"/>
                    <a:pt x="22" y="0"/>
                    <a:pt x="146" y="0"/>
                  </a:cubicBezTo>
                  <a:cubicBezTo>
                    <a:pt x="257" y="0"/>
                    <a:pt x="286" y="66"/>
                    <a:pt x="286" y="177"/>
                  </a:cubicBezTo>
                  <a:cubicBezTo>
                    <a:pt x="286" y="219"/>
                    <a:pt x="286" y="219"/>
                    <a:pt x="286" y="219"/>
                  </a:cubicBezTo>
                  <a:lnTo>
                    <a:pt x="79" y="2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484188" y="9515475"/>
              <a:ext cx="825500" cy="1295400"/>
            </a:xfrm>
            <a:custGeom>
              <a:avLst/>
              <a:gdLst>
                <a:gd name="T0" fmla="*/ 163 w 295"/>
                <a:gd name="T1" fmla="*/ 461 h 461"/>
                <a:gd name="T2" fmla="*/ 201 w 295"/>
                <a:gd name="T3" fmla="*/ 167 h 461"/>
                <a:gd name="T4" fmla="*/ 85 w 295"/>
                <a:gd name="T5" fmla="*/ 41 h 461"/>
                <a:gd name="T6" fmla="*/ 20 w 295"/>
                <a:gd name="T7" fmla="*/ 245 h 461"/>
                <a:gd name="T8" fmla="*/ 163 w 295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61">
                  <a:moveTo>
                    <a:pt x="163" y="461"/>
                  </a:moveTo>
                  <a:cubicBezTo>
                    <a:pt x="163" y="461"/>
                    <a:pt x="106" y="334"/>
                    <a:pt x="201" y="167"/>
                  </a:cubicBezTo>
                  <a:cubicBezTo>
                    <a:pt x="295" y="0"/>
                    <a:pt x="127" y="7"/>
                    <a:pt x="85" y="41"/>
                  </a:cubicBezTo>
                  <a:cubicBezTo>
                    <a:pt x="36" y="80"/>
                    <a:pt x="0" y="139"/>
                    <a:pt x="20" y="245"/>
                  </a:cubicBezTo>
                  <a:cubicBezTo>
                    <a:pt x="39" y="352"/>
                    <a:pt x="163" y="461"/>
                    <a:pt x="163" y="46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3" name="Picture Placeholder 62"/>
          <p:cNvSpPr>
            <a:spLocks noGrp="1"/>
          </p:cNvSpPr>
          <p:nvPr>
            <p:ph type="pic" sz="quarter" idx="14" hasCustomPrompt="1"/>
          </p:nvPr>
        </p:nvSpPr>
        <p:spPr>
          <a:xfrm>
            <a:off x="9768408" y="5998893"/>
            <a:ext cx="1914441" cy="63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258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rtners (photo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Rectangle 67"/>
          <p:cNvSpPr/>
          <p:nvPr userDrawn="1"/>
        </p:nvSpPr>
        <p:spPr>
          <a:xfrm>
            <a:off x="0" y="5760000"/>
            <a:ext cx="12192000" cy="10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1879247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3016149"/>
            <a:ext cx="3613838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</a:t>
            </a:r>
            <a:r>
              <a:rPr lang="en-US" dirty="0" err="1"/>
              <a:t>cont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4247045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add author name  |  add date</a:t>
            </a:r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484188" y="6087209"/>
            <a:ext cx="2311200" cy="443583"/>
            <a:chOff x="484188" y="9059863"/>
            <a:chExt cx="11249026" cy="2159000"/>
          </a:xfrm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965201" y="10390188"/>
              <a:ext cx="1290638" cy="828675"/>
            </a:xfrm>
            <a:custGeom>
              <a:avLst/>
              <a:gdLst>
                <a:gd name="T0" fmla="*/ 461 w 461"/>
                <a:gd name="T1" fmla="*/ 132 h 295"/>
                <a:gd name="T2" fmla="*/ 167 w 461"/>
                <a:gd name="T3" fmla="*/ 95 h 295"/>
                <a:gd name="T4" fmla="*/ 41 w 461"/>
                <a:gd name="T5" fmla="*/ 210 h 295"/>
                <a:gd name="T6" fmla="*/ 245 w 461"/>
                <a:gd name="T7" fmla="*/ 276 h 295"/>
                <a:gd name="T8" fmla="*/ 461 w 461"/>
                <a:gd name="T9" fmla="*/ 13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461" y="132"/>
                  </a:moveTo>
                  <a:cubicBezTo>
                    <a:pt x="461" y="132"/>
                    <a:pt x="333" y="190"/>
                    <a:pt x="167" y="95"/>
                  </a:cubicBezTo>
                  <a:cubicBezTo>
                    <a:pt x="0" y="0"/>
                    <a:pt x="7" y="169"/>
                    <a:pt x="41" y="210"/>
                  </a:cubicBezTo>
                  <a:cubicBezTo>
                    <a:pt x="80" y="259"/>
                    <a:pt x="139" y="295"/>
                    <a:pt x="245" y="276"/>
                  </a:cubicBezTo>
                  <a:cubicBezTo>
                    <a:pt x="351" y="256"/>
                    <a:pt x="461" y="132"/>
                    <a:pt x="461" y="13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5576888" y="9705975"/>
              <a:ext cx="868363" cy="1112838"/>
            </a:xfrm>
            <a:custGeom>
              <a:avLst/>
              <a:gdLst>
                <a:gd name="T0" fmla="*/ 193 w 547"/>
                <a:gd name="T1" fmla="*/ 338 h 701"/>
                <a:gd name="T2" fmla="*/ 11 w 547"/>
                <a:gd name="T3" fmla="*/ 0 h 701"/>
                <a:gd name="T4" fmla="*/ 164 w 547"/>
                <a:gd name="T5" fmla="*/ 0 h 701"/>
                <a:gd name="T6" fmla="*/ 274 w 547"/>
                <a:gd name="T7" fmla="*/ 232 h 701"/>
                <a:gd name="T8" fmla="*/ 389 w 547"/>
                <a:gd name="T9" fmla="*/ 0 h 701"/>
                <a:gd name="T10" fmla="*/ 538 w 547"/>
                <a:gd name="T11" fmla="*/ 0 h 701"/>
                <a:gd name="T12" fmla="*/ 357 w 547"/>
                <a:gd name="T13" fmla="*/ 338 h 701"/>
                <a:gd name="T14" fmla="*/ 547 w 547"/>
                <a:gd name="T15" fmla="*/ 701 h 701"/>
                <a:gd name="T16" fmla="*/ 396 w 547"/>
                <a:gd name="T17" fmla="*/ 701 h 701"/>
                <a:gd name="T18" fmla="*/ 272 w 547"/>
                <a:gd name="T19" fmla="*/ 443 h 701"/>
                <a:gd name="T20" fmla="*/ 150 w 547"/>
                <a:gd name="T21" fmla="*/ 701 h 701"/>
                <a:gd name="T22" fmla="*/ 0 w 547"/>
                <a:gd name="T23" fmla="*/ 701 h 701"/>
                <a:gd name="T24" fmla="*/ 193 w 547"/>
                <a:gd name="T25" fmla="*/ 33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701">
                  <a:moveTo>
                    <a:pt x="193" y="338"/>
                  </a:moveTo>
                  <a:lnTo>
                    <a:pt x="11" y="0"/>
                  </a:lnTo>
                  <a:lnTo>
                    <a:pt x="164" y="0"/>
                  </a:lnTo>
                  <a:lnTo>
                    <a:pt x="274" y="232"/>
                  </a:lnTo>
                  <a:lnTo>
                    <a:pt x="389" y="0"/>
                  </a:lnTo>
                  <a:lnTo>
                    <a:pt x="538" y="0"/>
                  </a:lnTo>
                  <a:lnTo>
                    <a:pt x="357" y="338"/>
                  </a:lnTo>
                  <a:lnTo>
                    <a:pt x="547" y="701"/>
                  </a:lnTo>
                  <a:lnTo>
                    <a:pt x="396" y="701"/>
                  </a:lnTo>
                  <a:lnTo>
                    <a:pt x="272" y="443"/>
                  </a:lnTo>
                  <a:lnTo>
                    <a:pt x="150" y="701"/>
                  </a:lnTo>
                  <a:lnTo>
                    <a:pt x="0" y="701"/>
                  </a:lnTo>
                  <a:lnTo>
                    <a:pt x="193" y="3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863601" y="9059863"/>
              <a:ext cx="1292225" cy="828675"/>
            </a:xfrm>
            <a:custGeom>
              <a:avLst/>
              <a:gdLst>
                <a:gd name="T0" fmla="*/ 0 w 461"/>
                <a:gd name="T1" fmla="*/ 163 h 295"/>
                <a:gd name="T2" fmla="*/ 294 w 461"/>
                <a:gd name="T3" fmla="*/ 200 h 295"/>
                <a:gd name="T4" fmla="*/ 420 w 461"/>
                <a:gd name="T5" fmla="*/ 85 h 295"/>
                <a:gd name="T6" fmla="*/ 216 w 461"/>
                <a:gd name="T7" fmla="*/ 19 h 295"/>
                <a:gd name="T8" fmla="*/ 0 w 461"/>
                <a:gd name="T9" fmla="*/ 16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0" y="163"/>
                  </a:moveTo>
                  <a:cubicBezTo>
                    <a:pt x="0" y="163"/>
                    <a:pt x="127" y="106"/>
                    <a:pt x="294" y="200"/>
                  </a:cubicBezTo>
                  <a:cubicBezTo>
                    <a:pt x="461" y="295"/>
                    <a:pt x="454" y="127"/>
                    <a:pt x="420" y="85"/>
                  </a:cubicBezTo>
                  <a:cubicBezTo>
                    <a:pt x="381" y="36"/>
                    <a:pt x="322" y="0"/>
                    <a:pt x="216" y="19"/>
                  </a:cubicBezTo>
                  <a:cubicBezTo>
                    <a:pt x="109" y="39"/>
                    <a:pt x="0" y="163"/>
                    <a:pt x="0" y="16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793876" y="9442450"/>
              <a:ext cx="828675" cy="1295400"/>
            </a:xfrm>
            <a:custGeom>
              <a:avLst/>
              <a:gdLst>
                <a:gd name="T0" fmla="*/ 133 w 296"/>
                <a:gd name="T1" fmla="*/ 0 h 461"/>
                <a:gd name="T2" fmla="*/ 95 w 296"/>
                <a:gd name="T3" fmla="*/ 294 h 461"/>
                <a:gd name="T4" fmla="*/ 211 w 296"/>
                <a:gd name="T5" fmla="*/ 420 h 461"/>
                <a:gd name="T6" fmla="*/ 276 w 296"/>
                <a:gd name="T7" fmla="*/ 216 h 461"/>
                <a:gd name="T8" fmla="*/ 133 w 296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461">
                  <a:moveTo>
                    <a:pt x="133" y="0"/>
                  </a:moveTo>
                  <a:cubicBezTo>
                    <a:pt x="133" y="0"/>
                    <a:pt x="190" y="127"/>
                    <a:pt x="95" y="294"/>
                  </a:cubicBezTo>
                  <a:cubicBezTo>
                    <a:pt x="0" y="461"/>
                    <a:pt x="169" y="454"/>
                    <a:pt x="211" y="420"/>
                  </a:cubicBezTo>
                  <a:cubicBezTo>
                    <a:pt x="259" y="381"/>
                    <a:pt x="296" y="322"/>
                    <a:pt x="276" y="216"/>
                  </a:cubicBezTo>
                  <a:cubicBezTo>
                    <a:pt x="257" y="109"/>
                    <a:pt x="133" y="0"/>
                    <a:pt x="13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9"/>
            <p:cNvSpPr>
              <a:spLocks noChangeArrowheads="1"/>
            </p:cNvSpPr>
            <p:nvPr userDrawn="1"/>
          </p:nvSpPr>
          <p:spPr bwMode="auto">
            <a:xfrm>
              <a:off x="2992438" y="9340850"/>
              <a:ext cx="234950" cy="14779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3373438" y="9678988"/>
              <a:ext cx="779463" cy="1139825"/>
            </a:xfrm>
            <a:custGeom>
              <a:avLst/>
              <a:gdLst>
                <a:gd name="T0" fmla="*/ 0 w 278"/>
                <a:gd name="T1" fmla="*/ 10 h 406"/>
                <a:gd name="T2" fmla="*/ 76 w 278"/>
                <a:gd name="T3" fmla="*/ 10 h 406"/>
                <a:gd name="T4" fmla="*/ 76 w 278"/>
                <a:gd name="T5" fmla="*/ 56 h 406"/>
                <a:gd name="T6" fmla="*/ 78 w 278"/>
                <a:gd name="T7" fmla="*/ 56 h 406"/>
                <a:gd name="T8" fmla="*/ 180 w 278"/>
                <a:gd name="T9" fmla="*/ 0 h 406"/>
                <a:gd name="T10" fmla="*/ 278 w 278"/>
                <a:gd name="T11" fmla="*/ 107 h 406"/>
                <a:gd name="T12" fmla="*/ 278 w 278"/>
                <a:gd name="T13" fmla="*/ 406 h 406"/>
                <a:gd name="T14" fmla="*/ 199 w 278"/>
                <a:gd name="T15" fmla="*/ 406 h 406"/>
                <a:gd name="T16" fmla="*/ 199 w 278"/>
                <a:gd name="T17" fmla="*/ 135 h 406"/>
                <a:gd name="T18" fmla="*/ 143 w 278"/>
                <a:gd name="T19" fmla="*/ 63 h 406"/>
                <a:gd name="T20" fmla="*/ 80 w 278"/>
                <a:gd name="T21" fmla="*/ 140 h 406"/>
                <a:gd name="T22" fmla="*/ 80 w 278"/>
                <a:gd name="T23" fmla="*/ 406 h 406"/>
                <a:gd name="T24" fmla="*/ 0 w 278"/>
                <a:gd name="T25" fmla="*/ 406 h 406"/>
                <a:gd name="T26" fmla="*/ 0 w 278"/>
                <a:gd name="T27" fmla="*/ 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406">
                  <a:moveTo>
                    <a:pt x="0" y="10"/>
                  </a:moveTo>
                  <a:cubicBezTo>
                    <a:pt x="76" y="10"/>
                    <a:pt x="76" y="10"/>
                    <a:pt x="76" y="10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98" y="21"/>
                    <a:pt x="135" y="0"/>
                    <a:pt x="180" y="0"/>
                  </a:cubicBezTo>
                  <a:cubicBezTo>
                    <a:pt x="240" y="0"/>
                    <a:pt x="278" y="27"/>
                    <a:pt x="278" y="107"/>
                  </a:cubicBezTo>
                  <a:cubicBezTo>
                    <a:pt x="278" y="406"/>
                    <a:pt x="278" y="406"/>
                    <a:pt x="278" y="406"/>
                  </a:cubicBezTo>
                  <a:cubicBezTo>
                    <a:pt x="199" y="406"/>
                    <a:pt x="199" y="406"/>
                    <a:pt x="199" y="406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83"/>
                    <a:pt x="183" y="63"/>
                    <a:pt x="143" y="63"/>
                  </a:cubicBezTo>
                  <a:cubicBezTo>
                    <a:pt x="111" y="63"/>
                    <a:pt x="80" y="89"/>
                    <a:pt x="80" y="140"/>
                  </a:cubicBezTo>
                  <a:cubicBezTo>
                    <a:pt x="80" y="406"/>
                    <a:pt x="80" y="406"/>
                    <a:pt x="80" y="406"/>
                  </a:cubicBezTo>
                  <a:cubicBezTo>
                    <a:pt x="0" y="406"/>
                    <a:pt x="0" y="406"/>
                    <a:pt x="0" y="40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4208463" y="9323388"/>
              <a:ext cx="560388" cy="1495425"/>
            </a:xfrm>
            <a:custGeom>
              <a:avLst/>
              <a:gdLst>
                <a:gd name="T0" fmla="*/ 55 w 200"/>
                <a:gd name="T1" fmla="*/ 195 h 532"/>
                <a:gd name="T2" fmla="*/ 0 w 200"/>
                <a:gd name="T3" fmla="*/ 195 h 532"/>
                <a:gd name="T4" fmla="*/ 0 w 200"/>
                <a:gd name="T5" fmla="*/ 136 h 532"/>
                <a:gd name="T6" fmla="*/ 55 w 200"/>
                <a:gd name="T7" fmla="*/ 136 h 532"/>
                <a:gd name="T8" fmla="*/ 55 w 200"/>
                <a:gd name="T9" fmla="*/ 99 h 532"/>
                <a:gd name="T10" fmla="*/ 156 w 200"/>
                <a:gd name="T11" fmla="*/ 0 h 532"/>
                <a:gd name="T12" fmla="*/ 200 w 200"/>
                <a:gd name="T13" fmla="*/ 3 h 532"/>
                <a:gd name="T14" fmla="*/ 200 w 200"/>
                <a:gd name="T15" fmla="*/ 64 h 532"/>
                <a:gd name="T16" fmla="*/ 178 w 200"/>
                <a:gd name="T17" fmla="*/ 64 h 532"/>
                <a:gd name="T18" fmla="*/ 135 w 200"/>
                <a:gd name="T19" fmla="*/ 101 h 532"/>
                <a:gd name="T20" fmla="*/ 135 w 200"/>
                <a:gd name="T21" fmla="*/ 136 h 532"/>
                <a:gd name="T22" fmla="*/ 200 w 200"/>
                <a:gd name="T23" fmla="*/ 136 h 532"/>
                <a:gd name="T24" fmla="*/ 200 w 200"/>
                <a:gd name="T25" fmla="*/ 195 h 532"/>
                <a:gd name="T26" fmla="*/ 135 w 200"/>
                <a:gd name="T27" fmla="*/ 195 h 532"/>
                <a:gd name="T28" fmla="*/ 135 w 200"/>
                <a:gd name="T29" fmla="*/ 532 h 532"/>
                <a:gd name="T30" fmla="*/ 55 w 200"/>
                <a:gd name="T31" fmla="*/ 532 h 532"/>
                <a:gd name="T32" fmla="*/ 55 w 200"/>
                <a:gd name="T33" fmla="*/ 19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532">
                  <a:moveTo>
                    <a:pt x="55" y="195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24"/>
                    <a:pt x="91" y="0"/>
                    <a:pt x="156" y="0"/>
                  </a:cubicBezTo>
                  <a:cubicBezTo>
                    <a:pt x="173" y="0"/>
                    <a:pt x="188" y="1"/>
                    <a:pt x="200" y="3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48" y="64"/>
                    <a:pt x="135" y="75"/>
                    <a:pt x="135" y="101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5" y="532"/>
                    <a:pt x="135" y="532"/>
                    <a:pt x="135" y="532"/>
                  </a:cubicBezTo>
                  <a:cubicBezTo>
                    <a:pt x="55" y="532"/>
                    <a:pt x="55" y="532"/>
                    <a:pt x="55" y="532"/>
                  </a:cubicBezTo>
                  <a:lnTo>
                    <a:pt x="55" y="19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12"/>
            <p:cNvSpPr>
              <a:spLocks noEditPoints="1"/>
            </p:cNvSpPr>
            <p:nvPr userDrawn="1"/>
          </p:nvSpPr>
          <p:spPr bwMode="auto">
            <a:xfrm>
              <a:off x="4754563" y="9678988"/>
              <a:ext cx="825500" cy="1171575"/>
            </a:xfrm>
            <a:custGeom>
              <a:avLst/>
              <a:gdLst>
                <a:gd name="T0" fmla="*/ 147 w 295"/>
                <a:gd name="T1" fmla="*/ 358 h 417"/>
                <a:gd name="T2" fmla="*/ 216 w 295"/>
                <a:gd name="T3" fmla="*/ 208 h 417"/>
                <a:gd name="T4" fmla="*/ 147 w 295"/>
                <a:gd name="T5" fmla="*/ 59 h 417"/>
                <a:gd name="T6" fmla="*/ 79 w 295"/>
                <a:gd name="T7" fmla="*/ 208 h 417"/>
                <a:gd name="T8" fmla="*/ 147 w 295"/>
                <a:gd name="T9" fmla="*/ 358 h 417"/>
                <a:gd name="T10" fmla="*/ 147 w 295"/>
                <a:gd name="T11" fmla="*/ 0 h 417"/>
                <a:gd name="T12" fmla="*/ 295 w 295"/>
                <a:gd name="T13" fmla="*/ 208 h 417"/>
                <a:gd name="T14" fmla="*/ 147 w 295"/>
                <a:gd name="T15" fmla="*/ 417 h 417"/>
                <a:gd name="T16" fmla="*/ 0 w 295"/>
                <a:gd name="T17" fmla="*/ 208 h 417"/>
                <a:gd name="T18" fmla="*/ 147 w 295"/>
                <a:gd name="T1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417">
                  <a:moveTo>
                    <a:pt x="147" y="358"/>
                  </a:moveTo>
                  <a:cubicBezTo>
                    <a:pt x="205" y="358"/>
                    <a:pt x="216" y="309"/>
                    <a:pt x="216" y="208"/>
                  </a:cubicBezTo>
                  <a:cubicBezTo>
                    <a:pt x="216" y="121"/>
                    <a:pt x="205" y="59"/>
                    <a:pt x="147" y="59"/>
                  </a:cubicBezTo>
                  <a:cubicBezTo>
                    <a:pt x="90" y="59"/>
                    <a:pt x="79" y="121"/>
                    <a:pt x="79" y="208"/>
                  </a:cubicBezTo>
                  <a:cubicBezTo>
                    <a:pt x="79" y="309"/>
                    <a:pt x="90" y="358"/>
                    <a:pt x="147" y="358"/>
                  </a:cubicBezTo>
                  <a:moveTo>
                    <a:pt x="147" y="0"/>
                  </a:moveTo>
                  <a:cubicBezTo>
                    <a:pt x="263" y="0"/>
                    <a:pt x="295" y="85"/>
                    <a:pt x="295" y="208"/>
                  </a:cubicBezTo>
                  <a:cubicBezTo>
                    <a:pt x="295" y="331"/>
                    <a:pt x="258" y="417"/>
                    <a:pt x="147" y="417"/>
                  </a:cubicBezTo>
                  <a:cubicBezTo>
                    <a:pt x="37" y="417"/>
                    <a:pt x="0" y="331"/>
                    <a:pt x="0" y="208"/>
                  </a:cubicBezTo>
                  <a:cubicBezTo>
                    <a:pt x="0" y="85"/>
                    <a:pt x="32" y="0"/>
                    <a:pt x="1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6443663" y="9672638"/>
              <a:ext cx="795338" cy="1177925"/>
            </a:xfrm>
            <a:custGeom>
              <a:avLst/>
              <a:gdLst>
                <a:gd name="T0" fmla="*/ 283 w 284"/>
                <a:gd name="T1" fmla="*/ 264 h 419"/>
                <a:gd name="T2" fmla="*/ 147 w 284"/>
                <a:gd name="T3" fmla="*/ 419 h 419"/>
                <a:gd name="T4" fmla="*/ 0 w 284"/>
                <a:gd name="T5" fmla="*/ 210 h 419"/>
                <a:gd name="T6" fmla="*/ 147 w 284"/>
                <a:gd name="T7" fmla="*/ 2 h 419"/>
                <a:gd name="T8" fmla="*/ 284 w 284"/>
                <a:gd name="T9" fmla="*/ 144 h 419"/>
                <a:gd name="T10" fmla="*/ 204 w 284"/>
                <a:gd name="T11" fmla="*/ 144 h 419"/>
                <a:gd name="T12" fmla="*/ 147 w 284"/>
                <a:gd name="T13" fmla="*/ 61 h 419"/>
                <a:gd name="T14" fmla="*/ 80 w 284"/>
                <a:gd name="T15" fmla="*/ 210 h 419"/>
                <a:gd name="T16" fmla="*/ 147 w 284"/>
                <a:gd name="T17" fmla="*/ 360 h 419"/>
                <a:gd name="T18" fmla="*/ 208 w 284"/>
                <a:gd name="T19" fmla="*/ 264 h 419"/>
                <a:gd name="T20" fmla="*/ 283 w 284"/>
                <a:gd name="T21" fmla="*/ 26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419">
                  <a:moveTo>
                    <a:pt x="283" y="264"/>
                  </a:moveTo>
                  <a:cubicBezTo>
                    <a:pt x="278" y="359"/>
                    <a:pt x="245" y="419"/>
                    <a:pt x="147" y="419"/>
                  </a:cubicBezTo>
                  <a:cubicBezTo>
                    <a:pt x="33" y="419"/>
                    <a:pt x="0" y="333"/>
                    <a:pt x="0" y="210"/>
                  </a:cubicBezTo>
                  <a:cubicBezTo>
                    <a:pt x="0" y="87"/>
                    <a:pt x="33" y="2"/>
                    <a:pt x="147" y="2"/>
                  </a:cubicBezTo>
                  <a:cubicBezTo>
                    <a:pt x="266" y="0"/>
                    <a:pt x="284" y="95"/>
                    <a:pt x="28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07"/>
                    <a:pt x="194" y="59"/>
                    <a:pt x="147" y="61"/>
                  </a:cubicBezTo>
                  <a:cubicBezTo>
                    <a:pt x="90" y="61"/>
                    <a:pt x="80" y="123"/>
                    <a:pt x="80" y="210"/>
                  </a:cubicBezTo>
                  <a:cubicBezTo>
                    <a:pt x="80" y="298"/>
                    <a:pt x="90" y="360"/>
                    <a:pt x="147" y="360"/>
                  </a:cubicBezTo>
                  <a:cubicBezTo>
                    <a:pt x="192" y="361"/>
                    <a:pt x="208" y="324"/>
                    <a:pt x="208" y="264"/>
                  </a:cubicBezTo>
                  <a:lnTo>
                    <a:pt x="283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7319963" y="9340850"/>
              <a:ext cx="774700" cy="1477963"/>
            </a:xfrm>
            <a:custGeom>
              <a:avLst/>
              <a:gdLst>
                <a:gd name="T0" fmla="*/ 0 w 277"/>
                <a:gd name="T1" fmla="*/ 0 h 526"/>
                <a:gd name="T2" fmla="*/ 79 w 277"/>
                <a:gd name="T3" fmla="*/ 0 h 526"/>
                <a:gd name="T4" fmla="*/ 79 w 277"/>
                <a:gd name="T5" fmla="*/ 173 h 526"/>
                <a:gd name="T6" fmla="*/ 81 w 277"/>
                <a:gd name="T7" fmla="*/ 174 h 526"/>
                <a:gd name="T8" fmla="*/ 179 w 277"/>
                <a:gd name="T9" fmla="*/ 120 h 526"/>
                <a:gd name="T10" fmla="*/ 277 w 277"/>
                <a:gd name="T11" fmla="*/ 227 h 526"/>
                <a:gd name="T12" fmla="*/ 277 w 277"/>
                <a:gd name="T13" fmla="*/ 526 h 526"/>
                <a:gd name="T14" fmla="*/ 198 w 277"/>
                <a:gd name="T15" fmla="*/ 526 h 526"/>
                <a:gd name="T16" fmla="*/ 198 w 277"/>
                <a:gd name="T17" fmla="*/ 255 h 526"/>
                <a:gd name="T18" fmla="*/ 143 w 277"/>
                <a:gd name="T19" fmla="*/ 183 h 526"/>
                <a:gd name="T20" fmla="*/ 79 w 277"/>
                <a:gd name="T21" fmla="*/ 260 h 526"/>
                <a:gd name="T22" fmla="*/ 79 w 277"/>
                <a:gd name="T23" fmla="*/ 526 h 526"/>
                <a:gd name="T24" fmla="*/ 0 w 277"/>
                <a:gd name="T25" fmla="*/ 526 h 526"/>
                <a:gd name="T26" fmla="*/ 0 w 277"/>
                <a:gd name="T2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526">
                  <a:moveTo>
                    <a:pt x="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104" y="140"/>
                    <a:pt x="138" y="120"/>
                    <a:pt x="179" y="120"/>
                  </a:cubicBezTo>
                  <a:cubicBezTo>
                    <a:pt x="239" y="120"/>
                    <a:pt x="277" y="147"/>
                    <a:pt x="277" y="227"/>
                  </a:cubicBezTo>
                  <a:cubicBezTo>
                    <a:pt x="277" y="526"/>
                    <a:pt x="277" y="526"/>
                    <a:pt x="277" y="526"/>
                  </a:cubicBezTo>
                  <a:cubicBezTo>
                    <a:pt x="198" y="526"/>
                    <a:pt x="198" y="526"/>
                    <a:pt x="198" y="526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98" y="203"/>
                    <a:pt x="182" y="183"/>
                    <a:pt x="143" y="183"/>
                  </a:cubicBezTo>
                  <a:cubicBezTo>
                    <a:pt x="110" y="183"/>
                    <a:pt x="79" y="209"/>
                    <a:pt x="79" y="260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0" y="526"/>
                    <a:pt x="0" y="526"/>
                    <a:pt x="0" y="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15"/>
            <p:cNvSpPr>
              <a:spLocks noEditPoints="1"/>
            </p:cNvSpPr>
            <p:nvPr userDrawn="1"/>
          </p:nvSpPr>
          <p:spPr bwMode="auto">
            <a:xfrm>
              <a:off x="8196263" y="9678988"/>
              <a:ext cx="865188" cy="1171575"/>
            </a:xfrm>
            <a:custGeom>
              <a:avLst/>
              <a:gdLst>
                <a:gd name="T0" fmla="*/ 200 w 309"/>
                <a:gd name="T1" fmla="*/ 197 h 417"/>
                <a:gd name="T2" fmla="*/ 112 w 309"/>
                <a:gd name="T3" fmla="*/ 234 h 417"/>
                <a:gd name="T4" fmla="*/ 79 w 309"/>
                <a:gd name="T5" fmla="*/ 298 h 417"/>
                <a:gd name="T6" fmla="*/ 129 w 309"/>
                <a:gd name="T7" fmla="*/ 358 h 417"/>
                <a:gd name="T8" fmla="*/ 200 w 309"/>
                <a:gd name="T9" fmla="*/ 264 h 417"/>
                <a:gd name="T10" fmla="*/ 200 w 309"/>
                <a:gd name="T11" fmla="*/ 197 h 417"/>
                <a:gd name="T12" fmla="*/ 275 w 309"/>
                <a:gd name="T13" fmla="*/ 324 h 417"/>
                <a:gd name="T14" fmla="*/ 296 w 309"/>
                <a:gd name="T15" fmla="*/ 352 h 417"/>
                <a:gd name="T16" fmla="*/ 309 w 309"/>
                <a:gd name="T17" fmla="*/ 350 h 417"/>
                <a:gd name="T18" fmla="*/ 309 w 309"/>
                <a:gd name="T19" fmla="*/ 401 h 417"/>
                <a:gd name="T20" fmla="*/ 270 w 309"/>
                <a:gd name="T21" fmla="*/ 411 h 417"/>
                <a:gd name="T22" fmla="*/ 203 w 309"/>
                <a:gd name="T23" fmla="*/ 359 h 417"/>
                <a:gd name="T24" fmla="*/ 202 w 309"/>
                <a:gd name="T25" fmla="*/ 359 h 417"/>
                <a:gd name="T26" fmla="*/ 103 w 309"/>
                <a:gd name="T27" fmla="*/ 417 h 417"/>
                <a:gd name="T28" fmla="*/ 0 w 309"/>
                <a:gd name="T29" fmla="*/ 306 h 417"/>
                <a:gd name="T30" fmla="*/ 92 w 309"/>
                <a:gd name="T31" fmla="*/ 181 h 417"/>
                <a:gd name="T32" fmla="*/ 154 w 309"/>
                <a:gd name="T33" fmla="*/ 164 h 417"/>
                <a:gd name="T34" fmla="*/ 200 w 309"/>
                <a:gd name="T35" fmla="*/ 113 h 417"/>
                <a:gd name="T36" fmla="*/ 146 w 309"/>
                <a:gd name="T37" fmla="*/ 54 h 417"/>
                <a:gd name="T38" fmla="*/ 85 w 309"/>
                <a:gd name="T39" fmla="*/ 130 h 417"/>
                <a:gd name="T40" fmla="*/ 10 w 309"/>
                <a:gd name="T41" fmla="*/ 130 h 417"/>
                <a:gd name="T42" fmla="*/ 149 w 309"/>
                <a:gd name="T43" fmla="*/ 0 h 417"/>
                <a:gd name="T44" fmla="*/ 275 w 309"/>
                <a:gd name="T45" fmla="*/ 97 h 417"/>
                <a:gd name="T46" fmla="*/ 275 w 309"/>
                <a:gd name="T47" fmla="*/ 32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9" h="417">
                  <a:moveTo>
                    <a:pt x="200" y="197"/>
                  </a:moveTo>
                  <a:cubicBezTo>
                    <a:pt x="180" y="213"/>
                    <a:pt x="135" y="223"/>
                    <a:pt x="112" y="234"/>
                  </a:cubicBezTo>
                  <a:cubicBezTo>
                    <a:pt x="89" y="245"/>
                    <a:pt x="79" y="269"/>
                    <a:pt x="79" y="298"/>
                  </a:cubicBezTo>
                  <a:cubicBezTo>
                    <a:pt x="79" y="331"/>
                    <a:pt x="96" y="358"/>
                    <a:pt x="129" y="358"/>
                  </a:cubicBezTo>
                  <a:cubicBezTo>
                    <a:pt x="177" y="358"/>
                    <a:pt x="200" y="322"/>
                    <a:pt x="200" y="264"/>
                  </a:cubicBezTo>
                  <a:lnTo>
                    <a:pt x="200" y="197"/>
                  </a:lnTo>
                  <a:close/>
                  <a:moveTo>
                    <a:pt x="275" y="324"/>
                  </a:moveTo>
                  <a:cubicBezTo>
                    <a:pt x="275" y="339"/>
                    <a:pt x="284" y="352"/>
                    <a:pt x="296" y="352"/>
                  </a:cubicBezTo>
                  <a:cubicBezTo>
                    <a:pt x="301" y="352"/>
                    <a:pt x="306" y="351"/>
                    <a:pt x="309" y="350"/>
                  </a:cubicBezTo>
                  <a:cubicBezTo>
                    <a:pt x="309" y="401"/>
                    <a:pt x="309" y="401"/>
                    <a:pt x="309" y="401"/>
                  </a:cubicBezTo>
                  <a:cubicBezTo>
                    <a:pt x="300" y="406"/>
                    <a:pt x="286" y="411"/>
                    <a:pt x="270" y="411"/>
                  </a:cubicBezTo>
                  <a:cubicBezTo>
                    <a:pt x="235" y="411"/>
                    <a:pt x="205" y="397"/>
                    <a:pt x="203" y="359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180" y="398"/>
                    <a:pt x="149" y="417"/>
                    <a:pt x="103" y="417"/>
                  </a:cubicBezTo>
                  <a:cubicBezTo>
                    <a:pt x="40" y="417"/>
                    <a:pt x="0" y="381"/>
                    <a:pt x="0" y="306"/>
                  </a:cubicBezTo>
                  <a:cubicBezTo>
                    <a:pt x="0" y="217"/>
                    <a:pt x="38" y="199"/>
                    <a:pt x="92" y="181"/>
                  </a:cubicBezTo>
                  <a:cubicBezTo>
                    <a:pt x="154" y="164"/>
                    <a:pt x="154" y="164"/>
                    <a:pt x="154" y="164"/>
                  </a:cubicBezTo>
                  <a:cubicBezTo>
                    <a:pt x="182" y="156"/>
                    <a:pt x="200" y="148"/>
                    <a:pt x="200" y="113"/>
                  </a:cubicBezTo>
                  <a:cubicBezTo>
                    <a:pt x="200" y="77"/>
                    <a:pt x="188" y="54"/>
                    <a:pt x="146" y="54"/>
                  </a:cubicBezTo>
                  <a:cubicBezTo>
                    <a:pt x="93" y="54"/>
                    <a:pt x="85" y="92"/>
                    <a:pt x="85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46"/>
                    <a:pt x="45" y="0"/>
                    <a:pt x="149" y="0"/>
                  </a:cubicBezTo>
                  <a:cubicBezTo>
                    <a:pt x="219" y="0"/>
                    <a:pt x="275" y="27"/>
                    <a:pt x="275" y="97"/>
                  </a:cubicBezTo>
                  <a:lnTo>
                    <a:pt x="275" y="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9123363" y="9678988"/>
              <a:ext cx="774700" cy="1139825"/>
            </a:xfrm>
            <a:custGeom>
              <a:avLst/>
              <a:gdLst>
                <a:gd name="T0" fmla="*/ 0 w 277"/>
                <a:gd name="T1" fmla="*/ 10 h 406"/>
                <a:gd name="T2" fmla="*/ 75 w 277"/>
                <a:gd name="T3" fmla="*/ 10 h 406"/>
                <a:gd name="T4" fmla="*/ 75 w 277"/>
                <a:gd name="T5" fmla="*/ 56 h 406"/>
                <a:gd name="T6" fmla="*/ 77 w 277"/>
                <a:gd name="T7" fmla="*/ 56 h 406"/>
                <a:gd name="T8" fmla="*/ 179 w 277"/>
                <a:gd name="T9" fmla="*/ 0 h 406"/>
                <a:gd name="T10" fmla="*/ 277 w 277"/>
                <a:gd name="T11" fmla="*/ 107 h 406"/>
                <a:gd name="T12" fmla="*/ 277 w 277"/>
                <a:gd name="T13" fmla="*/ 406 h 406"/>
                <a:gd name="T14" fmla="*/ 198 w 277"/>
                <a:gd name="T15" fmla="*/ 406 h 406"/>
                <a:gd name="T16" fmla="*/ 198 w 277"/>
                <a:gd name="T17" fmla="*/ 135 h 406"/>
                <a:gd name="T18" fmla="*/ 143 w 277"/>
                <a:gd name="T19" fmla="*/ 63 h 406"/>
                <a:gd name="T20" fmla="*/ 79 w 277"/>
                <a:gd name="T21" fmla="*/ 140 h 406"/>
                <a:gd name="T22" fmla="*/ 79 w 277"/>
                <a:gd name="T23" fmla="*/ 406 h 406"/>
                <a:gd name="T24" fmla="*/ 0 w 277"/>
                <a:gd name="T25" fmla="*/ 406 h 406"/>
                <a:gd name="T26" fmla="*/ 0 w 277"/>
                <a:gd name="T27" fmla="*/ 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406">
                  <a:moveTo>
                    <a:pt x="0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97" y="21"/>
                    <a:pt x="134" y="0"/>
                    <a:pt x="179" y="0"/>
                  </a:cubicBezTo>
                  <a:cubicBezTo>
                    <a:pt x="239" y="0"/>
                    <a:pt x="277" y="27"/>
                    <a:pt x="277" y="107"/>
                  </a:cubicBezTo>
                  <a:cubicBezTo>
                    <a:pt x="277" y="406"/>
                    <a:pt x="277" y="406"/>
                    <a:pt x="277" y="40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83"/>
                    <a:pt x="182" y="63"/>
                    <a:pt x="143" y="63"/>
                  </a:cubicBezTo>
                  <a:cubicBezTo>
                    <a:pt x="110" y="63"/>
                    <a:pt x="79" y="89"/>
                    <a:pt x="79" y="140"/>
                  </a:cubicBezTo>
                  <a:cubicBezTo>
                    <a:pt x="79" y="406"/>
                    <a:pt x="79" y="406"/>
                    <a:pt x="79" y="406"/>
                  </a:cubicBezTo>
                  <a:cubicBezTo>
                    <a:pt x="0" y="406"/>
                    <a:pt x="0" y="406"/>
                    <a:pt x="0" y="40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17"/>
            <p:cNvSpPr>
              <a:spLocks noEditPoints="1"/>
            </p:cNvSpPr>
            <p:nvPr userDrawn="1"/>
          </p:nvSpPr>
          <p:spPr bwMode="auto">
            <a:xfrm>
              <a:off x="10025063" y="9678988"/>
              <a:ext cx="811213" cy="1522413"/>
            </a:xfrm>
            <a:custGeom>
              <a:avLst/>
              <a:gdLst>
                <a:gd name="T0" fmla="*/ 142 w 290"/>
                <a:gd name="T1" fmla="*/ 340 h 542"/>
                <a:gd name="T2" fmla="*/ 210 w 290"/>
                <a:gd name="T3" fmla="*/ 199 h 542"/>
                <a:gd name="T4" fmla="*/ 147 w 290"/>
                <a:gd name="T5" fmla="*/ 63 h 542"/>
                <a:gd name="T6" fmla="*/ 80 w 290"/>
                <a:gd name="T7" fmla="*/ 196 h 542"/>
                <a:gd name="T8" fmla="*/ 142 w 290"/>
                <a:gd name="T9" fmla="*/ 340 h 542"/>
                <a:gd name="T10" fmla="*/ 86 w 290"/>
                <a:gd name="T11" fmla="*/ 440 h 542"/>
                <a:gd name="T12" fmla="*/ 143 w 290"/>
                <a:gd name="T13" fmla="*/ 488 h 542"/>
                <a:gd name="T14" fmla="*/ 210 w 290"/>
                <a:gd name="T15" fmla="*/ 413 h 542"/>
                <a:gd name="T16" fmla="*/ 210 w 290"/>
                <a:gd name="T17" fmla="*/ 349 h 542"/>
                <a:gd name="T18" fmla="*/ 209 w 290"/>
                <a:gd name="T19" fmla="*/ 349 h 542"/>
                <a:gd name="T20" fmla="*/ 119 w 290"/>
                <a:gd name="T21" fmla="*/ 404 h 542"/>
                <a:gd name="T22" fmla="*/ 0 w 290"/>
                <a:gd name="T23" fmla="*/ 204 h 542"/>
                <a:gd name="T24" fmla="*/ 126 w 290"/>
                <a:gd name="T25" fmla="*/ 0 h 542"/>
                <a:gd name="T26" fmla="*/ 213 w 290"/>
                <a:gd name="T27" fmla="*/ 59 h 542"/>
                <a:gd name="T28" fmla="*/ 215 w 290"/>
                <a:gd name="T29" fmla="*/ 59 h 542"/>
                <a:gd name="T30" fmla="*/ 215 w 290"/>
                <a:gd name="T31" fmla="*/ 10 h 542"/>
                <a:gd name="T32" fmla="*/ 290 w 290"/>
                <a:gd name="T33" fmla="*/ 10 h 542"/>
                <a:gd name="T34" fmla="*/ 290 w 290"/>
                <a:gd name="T35" fmla="*/ 387 h 542"/>
                <a:gd name="T36" fmla="*/ 142 w 290"/>
                <a:gd name="T37" fmla="*/ 542 h 542"/>
                <a:gd name="T38" fmla="*/ 11 w 290"/>
                <a:gd name="T39" fmla="*/ 440 h 542"/>
                <a:gd name="T40" fmla="*/ 86 w 290"/>
                <a:gd name="T41" fmla="*/ 44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0" h="542">
                  <a:moveTo>
                    <a:pt x="142" y="340"/>
                  </a:moveTo>
                  <a:cubicBezTo>
                    <a:pt x="204" y="340"/>
                    <a:pt x="210" y="262"/>
                    <a:pt x="210" y="199"/>
                  </a:cubicBezTo>
                  <a:cubicBezTo>
                    <a:pt x="210" y="135"/>
                    <a:pt x="202" y="63"/>
                    <a:pt x="147" y="63"/>
                  </a:cubicBezTo>
                  <a:cubicBezTo>
                    <a:pt x="89" y="63"/>
                    <a:pt x="80" y="122"/>
                    <a:pt x="80" y="196"/>
                  </a:cubicBezTo>
                  <a:cubicBezTo>
                    <a:pt x="80" y="264"/>
                    <a:pt x="83" y="340"/>
                    <a:pt x="142" y="340"/>
                  </a:cubicBezTo>
                  <a:moveTo>
                    <a:pt x="86" y="440"/>
                  </a:moveTo>
                  <a:cubicBezTo>
                    <a:pt x="86" y="465"/>
                    <a:pt x="108" y="488"/>
                    <a:pt x="143" y="488"/>
                  </a:cubicBezTo>
                  <a:cubicBezTo>
                    <a:pt x="185" y="488"/>
                    <a:pt x="210" y="459"/>
                    <a:pt x="210" y="413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09" y="349"/>
                    <a:pt x="209" y="349"/>
                    <a:pt x="209" y="349"/>
                  </a:cubicBezTo>
                  <a:cubicBezTo>
                    <a:pt x="194" y="384"/>
                    <a:pt x="157" y="404"/>
                    <a:pt x="119" y="404"/>
                  </a:cubicBezTo>
                  <a:cubicBezTo>
                    <a:pt x="26" y="404"/>
                    <a:pt x="0" y="312"/>
                    <a:pt x="0" y="204"/>
                  </a:cubicBezTo>
                  <a:cubicBezTo>
                    <a:pt x="0" y="117"/>
                    <a:pt x="14" y="0"/>
                    <a:pt x="126" y="0"/>
                  </a:cubicBezTo>
                  <a:cubicBezTo>
                    <a:pt x="173" y="0"/>
                    <a:pt x="206" y="30"/>
                    <a:pt x="213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5" y="10"/>
                    <a:pt x="215" y="10"/>
                    <a:pt x="215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90" y="484"/>
                    <a:pt x="249" y="542"/>
                    <a:pt x="142" y="542"/>
                  </a:cubicBezTo>
                  <a:cubicBezTo>
                    <a:pt x="24" y="542"/>
                    <a:pt x="11" y="473"/>
                    <a:pt x="11" y="440"/>
                  </a:cubicBezTo>
                  <a:lnTo>
                    <a:pt x="86" y="4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18"/>
            <p:cNvSpPr>
              <a:spLocks noEditPoints="1"/>
            </p:cNvSpPr>
            <p:nvPr userDrawn="1"/>
          </p:nvSpPr>
          <p:spPr bwMode="auto">
            <a:xfrm>
              <a:off x="10931526" y="9678988"/>
              <a:ext cx="801688" cy="1171575"/>
            </a:xfrm>
            <a:custGeom>
              <a:avLst/>
              <a:gdLst>
                <a:gd name="T0" fmla="*/ 207 w 286"/>
                <a:gd name="T1" fmla="*/ 164 h 417"/>
                <a:gd name="T2" fmla="*/ 207 w 286"/>
                <a:gd name="T3" fmla="*/ 143 h 417"/>
                <a:gd name="T4" fmla="*/ 146 w 286"/>
                <a:gd name="T5" fmla="*/ 54 h 417"/>
                <a:gd name="T6" fmla="*/ 79 w 286"/>
                <a:gd name="T7" fmla="*/ 156 h 417"/>
                <a:gd name="T8" fmla="*/ 79 w 286"/>
                <a:gd name="T9" fmla="*/ 164 h 417"/>
                <a:gd name="T10" fmla="*/ 207 w 286"/>
                <a:gd name="T11" fmla="*/ 164 h 417"/>
                <a:gd name="T12" fmla="*/ 79 w 286"/>
                <a:gd name="T13" fmla="*/ 219 h 417"/>
                <a:gd name="T14" fmla="*/ 79 w 286"/>
                <a:gd name="T15" fmla="*/ 241 h 417"/>
                <a:gd name="T16" fmla="*/ 146 w 286"/>
                <a:gd name="T17" fmla="*/ 362 h 417"/>
                <a:gd name="T18" fmla="*/ 209 w 286"/>
                <a:gd name="T19" fmla="*/ 274 h 417"/>
                <a:gd name="T20" fmla="*/ 284 w 286"/>
                <a:gd name="T21" fmla="*/ 274 h 417"/>
                <a:gd name="T22" fmla="*/ 145 w 286"/>
                <a:gd name="T23" fmla="*/ 417 h 417"/>
                <a:gd name="T24" fmla="*/ 0 w 286"/>
                <a:gd name="T25" fmla="*/ 214 h 417"/>
                <a:gd name="T26" fmla="*/ 146 w 286"/>
                <a:gd name="T27" fmla="*/ 0 h 417"/>
                <a:gd name="T28" fmla="*/ 286 w 286"/>
                <a:gd name="T29" fmla="*/ 177 h 417"/>
                <a:gd name="T30" fmla="*/ 286 w 286"/>
                <a:gd name="T31" fmla="*/ 219 h 417"/>
                <a:gd name="T32" fmla="*/ 79 w 286"/>
                <a:gd name="T33" fmla="*/ 21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417">
                  <a:moveTo>
                    <a:pt x="207" y="164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207" y="93"/>
                    <a:pt x="191" y="54"/>
                    <a:pt x="146" y="54"/>
                  </a:cubicBezTo>
                  <a:cubicBezTo>
                    <a:pt x="95" y="54"/>
                    <a:pt x="79" y="104"/>
                    <a:pt x="79" y="156"/>
                  </a:cubicBezTo>
                  <a:cubicBezTo>
                    <a:pt x="79" y="164"/>
                    <a:pt x="79" y="164"/>
                    <a:pt x="79" y="164"/>
                  </a:cubicBezTo>
                  <a:lnTo>
                    <a:pt x="207" y="164"/>
                  </a:lnTo>
                  <a:close/>
                  <a:moveTo>
                    <a:pt x="79" y="219"/>
                  </a:moveTo>
                  <a:cubicBezTo>
                    <a:pt x="79" y="241"/>
                    <a:pt x="79" y="241"/>
                    <a:pt x="79" y="241"/>
                  </a:cubicBezTo>
                  <a:cubicBezTo>
                    <a:pt x="79" y="294"/>
                    <a:pt x="86" y="362"/>
                    <a:pt x="146" y="362"/>
                  </a:cubicBezTo>
                  <a:cubicBezTo>
                    <a:pt x="202" y="362"/>
                    <a:pt x="209" y="297"/>
                    <a:pt x="209" y="274"/>
                  </a:cubicBezTo>
                  <a:cubicBezTo>
                    <a:pt x="284" y="274"/>
                    <a:pt x="284" y="274"/>
                    <a:pt x="284" y="274"/>
                  </a:cubicBezTo>
                  <a:cubicBezTo>
                    <a:pt x="284" y="362"/>
                    <a:pt x="231" y="417"/>
                    <a:pt x="145" y="417"/>
                  </a:cubicBezTo>
                  <a:cubicBezTo>
                    <a:pt x="80" y="417"/>
                    <a:pt x="0" y="398"/>
                    <a:pt x="0" y="214"/>
                  </a:cubicBezTo>
                  <a:cubicBezTo>
                    <a:pt x="0" y="110"/>
                    <a:pt x="22" y="0"/>
                    <a:pt x="146" y="0"/>
                  </a:cubicBezTo>
                  <a:cubicBezTo>
                    <a:pt x="257" y="0"/>
                    <a:pt x="286" y="66"/>
                    <a:pt x="286" y="177"/>
                  </a:cubicBezTo>
                  <a:cubicBezTo>
                    <a:pt x="286" y="219"/>
                    <a:pt x="286" y="219"/>
                    <a:pt x="286" y="219"/>
                  </a:cubicBezTo>
                  <a:lnTo>
                    <a:pt x="79" y="2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484188" y="9515475"/>
              <a:ext cx="825500" cy="1295400"/>
            </a:xfrm>
            <a:custGeom>
              <a:avLst/>
              <a:gdLst>
                <a:gd name="T0" fmla="*/ 163 w 295"/>
                <a:gd name="T1" fmla="*/ 461 h 461"/>
                <a:gd name="T2" fmla="*/ 201 w 295"/>
                <a:gd name="T3" fmla="*/ 167 h 461"/>
                <a:gd name="T4" fmla="*/ 85 w 295"/>
                <a:gd name="T5" fmla="*/ 41 h 461"/>
                <a:gd name="T6" fmla="*/ 20 w 295"/>
                <a:gd name="T7" fmla="*/ 245 h 461"/>
                <a:gd name="T8" fmla="*/ 163 w 295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61">
                  <a:moveTo>
                    <a:pt x="163" y="461"/>
                  </a:moveTo>
                  <a:cubicBezTo>
                    <a:pt x="163" y="461"/>
                    <a:pt x="106" y="334"/>
                    <a:pt x="201" y="167"/>
                  </a:cubicBezTo>
                  <a:cubicBezTo>
                    <a:pt x="295" y="0"/>
                    <a:pt x="127" y="7"/>
                    <a:pt x="85" y="41"/>
                  </a:cubicBezTo>
                  <a:cubicBezTo>
                    <a:pt x="36" y="80"/>
                    <a:pt x="0" y="139"/>
                    <a:pt x="20" y="245"/>
                  </a:cubicBezTo>
                  <a:cubicBezTo>
                    <a:pt x="39" y="352"/>
                    <a:pt x="163" y="461"/>
                    <a:pt x="163" y="46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6" name="Picture Placeholder 62"/>
          <p:cNvSpPr>
            <a:spLocks noGrp="1"/>
          </p:cNvSpPr>
          <p:nvPr>
            <p:ph type="pic" sz="quarter" idx="14" hasCustomPrompt="1"/>
          </p:nvPr>
        </p:nvSpPr>
        <p:spPr>
          <a:xfrm>
            <a:off x="9768408" y="5998893"/>
            <a:ext cx="1914441" cy="63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35904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artners 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5760000"/>
            <a:ext cx="12192000" cy="10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12192000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1879247"/>
            <a:ext cx="4397706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3016149"/>
            <a:ext cx="3613838" cy="827507"/>
          </a:xfrm>
          <a:solidFill>
            <a:schemeClr val="accent1"/>
          </a:solidFill>
        </p:spPr>
        <p:txBody>
          <a:bodyPr vert="horz" wrap="none" lIns="144000" tIns="108000" rIns="144000" bIns="108000" rtlCol="0" anchor="ctr">
            <a:spAutoFit/>
          </a:bodyPr>
          <a:lstStyle>
            <a:lvl1pPr marL="0" indent="0">
              <a:buNone/>
              <a:defRPr lang="en-AU" sz="4400" b="1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TITLE </a:t>
            </a:r>
            <a:r>
              <a:rPr lang="en-US" dirty="0" err="1"/>
              <a:t>cont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4247045"/>
            <a:ext cx="10828337" cy="561975"/>
          </a:xfrm>
        </p:spPr>
        <p:txBody>
          <a:bodyPr lIns="0" tIns="0" rIns="0" bIns="36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add author name  |  add date</a:t>
            </a:r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484188" y="6087209"/>
            <a:ext cx="2311200" cy="443583"/>
            <a:chOff x="484188" y="9059863"/>
            <a:chExt cx="11249026" cy="2159000"/>
          </a:xfrm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965201" y="10390188"/>
              <a:ext cx="1290638" cy="828675"/>
            </a:xfrm>
            <a:custGeom>
              <a:avLst/>
              <a:gdLst>
                <a:gd name="T0" fmla="*/ 461 w 461"/>
                <a:gd name="T1" fmla="*/ 132 h 295"/>
                <a:gd name="T2" fmla="*/ 167 w 461"/>
                <a:gd name="T3" fmla="*/ 95 h 295"/>
                <a:gd name="T4" fmla="*/ 41 w 461"/>
                <a:gd name="T5" fmla="*/ 210 h 295"/>
                <a:gd name="T6" fmla="*/ 245 w 461"/>
                <a:gd name="T7" fmla="*/ 276 h 295"/>
                <a:gd name="T8" fmla="*/ 461 w 461"/>
                <a:gd name="T9" fmla="*/ 13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461" y="132"/>
                  </a:moveTo>
                  <a:cubicBezTo>
                    <a:pt x="461" y="132"/>
                    <a:pt x="333" y="190"/>
                    <a:pt x="167" y="95"/>
                  </a:cubicBezTo>
                  <a:cubicBezTo>
                    <a:pt x="0" y="0"/>
                    <a:pt x="7" y="169"/>
                    <a:pt x="41" y="210"/>
                  </a:cubicBezTo>
                  <a:cubicBezTo>
                    <a:pt x="80" y="259"/>
                    <a:pt x="139" y="295"/>
                    <a:pt x="245" y="276"/>
                  </a:cubicBezTo>
                  <a:cubicBezTo>
                    <a:pt x="351" y="256"/>
                    <a:pt x="461" y="132"/>
                    <a:pt x="461" y="13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5576888" y="9705975"/>
              <a:ext cx="868363" cy="1112838"/>
            </a:xfrm>
            <a:custGeom>
              <a:avLst/>
              <a:gdLst>
                <a:gd name="T0" fmla="*/ 193 w 547"/>
                <a:gd name="T1" fmla="*/ 338 h 701"/>
                <a:gd name="T2" fmla="*/ 11 w 547"/>
                <a:gd name="T3" fmla="*/ 0 h 701"/>
                <a:gd name="T4" fmla="*/ 164 w 547"/>
                <a:gd name="T5" fmla="*/ 0 h 701"/>
                <a:gd name="T6" fmla="*/ 274 w 547"/>
                <a:gd name="T7" fmla="*/ 232 h 701"/>
                <a:gd name="T8" fmla="*/ 389 w 547"/>
                <a:gd name="T9" fmla="*/ 0 h 701"/>
                <a:gd name="T10" fmla="*/ 538 w 547"/>
                <a:gd name="T11" fmla="*/ 0 h 701"/>
                <a:gd name="T12" fmla="*/ 357 w 547"/>
                <a:gd name="T13" fmla="*/ 338 h 701"/>
                <a:gd name="T14" fmla="*/ 547 w 547"/>
                <a:gd name="T15" fmla="*/ 701 h 701"/>
                <a:gd name="T16" fmla="*/ 396 w 547"/>
                <a:gd name="T17" fmla="*/ 701 h 701"/>
                <a:gd name="T18" fmla="*/ 272 w 547"/>
                <a:gd name="T19" fmla="*/ 443 h 701"/>
                <a:gd name="T20" fmla="*/ 150 w 547"/>
                <a:gd name="T21" fmla="*/ 701 h 701"/>
                <a:gd name="T22" fmla="*/ 0 w 547"/>
                <a:gd name="T23" fmla="*/ 701 h 701"/>
                <a:gd name="T24" fmla="*/ 193 w 547"/>
                <a:gd name="T25" fmla="*/ 33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701">
                  <a:moveTo>
                    <a:pt x="193" y="338"/>
                  </a:moveTo>
                  <a:lnTo>
                    <a:pt x="11" y="0"/>
                  </a:lnTo>
                  <a:lnTo>
                    <a:pt x="164" y="0"/>
                  </a:lnTo>
                  <a:lnTo>
                    <a:pt x="274" y="232"/>
                  </a:lnTo>
                  <a:lnTo>
                    <a:pt x="389" y="0"/>
                  </a:lnTo>
                  <a:lnTo>
                    <a:pt x="538" y="0"/>
                  </a:lnTo>
                  <a:lnTo>
                    <a:pt x="357" y="338"/>
                  </a:lnTo>
                  <a:lnTo>
                    <a:pt x="547" y="701"/>
                  </a:lnTo>
                  <a:lnTo>
                    <a:pt x="396" y="701"/>
                  </a:lnTo>
                  <a:lnTo>
                    <a:pt x="272" y="443"/>
                  </a:lnTo>
                  <a:lnTo>
                    <a:pt x="150" y="701"/>
                  </a:lnTo>
                  <a:lnTo>
                    <a:pt x="0" y="701"/>
                  </a:lnTo>
                  <a:lnTo>
                    <a:pt x="193" y="3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863601" y="9059863"/>
              <a:ext cx="1292225" cy="828675"/>
            </a:xfrm>
            <a:custGeom>
              <a:avLst/>
              <a:gdLst>
                <a:gd name="T0" fmla="*/ 0 w 461"/>
                <a:gd name="T1" fmla="*/ 163 h 295"/>
                <a:gd name="T2" fmla="*/ 294 w 461"/>
                <a:gd name="T3" fmla="*/ 200 h 295"/>
                <a:gd name="T4" fmla="*/ 420 w 461"/>
                <a:gd name="T5" fmla="*/ 85 h 295"/>
                <a:gd name="T6" fmla="*/ 216 w 461"/>
                <a:gd name="T7" fmla="*/ 19 h 295"/>
                <a:gd name="T8" fmla="*/ 0 w 461"/>
                <a:gd name="T9" fmla="*/ 16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0" y="163"/>
                  </a:moveTo>
                  <a:cubicBezTo>
                    <a:pt x="0" y="163"/>
                    <a:pt x="127" y="106"/>
                    <a:pt x="294" y="200"/>
                  </a:cubicBezTo>
                  <a:cubicBezTo>
                    <a:pt x="461" y="295"/>
                    <a:pt x="454" y="127"/>
                    <a:pt x="420" y="85"/>
                  </a:cubicBezTo>
                  <a:cubicBezTo>
                    <a:pt x="381" y="36"/>
                    <a:pt x="322" y="0"/>
                    <a:pt x="216" y="19"/>
                  </a:cubicBezTo>
                  <a:cubicBezTo>
                    <a:pt x="109" y="39"/>
                    <a:pt x="0" y="163"/>
                    <a:pt x="0" y="16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1793876" y="9442450"/>
              <a:ext cx="828675" cy="1295400"/>
            </a:xfrm>
            <a:custGeom>
              <a:avLst/>
              <a:gdLst>
                <a:gd name="T0" fmla="*/ 133 w 296"/>
                <a:gd name="T1" fmla="*/ 0 h 461"/>
                <a:gd name="T2" fmla="*/ 95 w 296"/>
                <a:gd name="T3" fmla="*/ 294 h 461"/>
                <a:gd name="T4" fmla="*/ 211 w 296"/>
                <a:gd name="T5" fmla="*/ 420 h 461"/>
                <a:gd name="T6" fmla="*/ 276 w 296"/>
                <a:gd name="T7" fmla="*/ 216 h 461"/>
                <a:gd name="T8" fmla="*/ 133 w 296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461">
                  <a:moveTo>
                    <a:pt x="133" y="0"/>
                  </a:moveTo>
                  <a:cubicBezTo>
                    <a:pt x="133" y="0"/>
                    <a:pt x="190" y="127"/>
                    <a:pt x="95" y="294"/>
                  </a:cubicBezTo>
                  <a:cubicBezTo>
                    <a:pt x="0" y="461"/>
                    <a:pt x="169" y="454"/>
                    <a:pt x="211" y="420"/>
                  </a:cubicBezTo>
                  <a:cubicBezTo>
                    <a:pt x="259" y="381"/>
                    <a:pt x="296" y="322"/>
                    <a:pt x="276" y="216"/>
                  </a:cubicBezTo>
                  <a:cubicBezTo>
                    <a:pt x="257" y="109"/>
                    <a:pt x="133" y="0"/>
                    <a:pt x="13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Rectangle 9"/>
            <p:cNvSpPr>
              <a:spLocks noChangeArrowheads="1"/>
            </p:cNvSpPr>
            <p:nvPr userDrawn="1"/>
          </p:nvSpPr>
          <p:spPr bwMode="auto">
            <a:xfrm>
              <a:off x="2992438" y="9340850"/>
              <a:ext cx="234950" cy="14779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3373438" y="9678988"/>
              <a:ext cx="779463" cy="1139825"/>
            </a:xfrm>
            <a:custGeom>
              <a:avLst/>
              <a:gdLst>
                <a:gd name="T0" fmla="*/ 0 w 278"/>
                <a:gd name="T1" fmla="*/ 10 h 406"/>
                <a:gd name="T2" fmla="*/ 76 w 278"/>
                <a:gd name="T3" fmla="*/ 10 h 406"/>
                <a:gd name="T4" fmla="*/ 76 w 278"/>
                <a:gd name="T5" fmla="*/ 56 h 406"/>
                <a:gd name="T6" fmla="*/ 78 w 278"/>
                <a:gd name="T7" fmla="*/ 56 h 406"/>
                <a:gd name="T8" fmla="*/ 180 w 278"/>
                <a:gd name="T9" fmla="*/ 0 h 406"/>
                <a:gd name="T10" fmla="*/ 278 w 278"/>
                <a:gd name="T11" fmla="*/ 107 h 406"/>
                <a:gd name="T12" fmla="*/ 278 w 278"/>
                <a:gd name="T13" fmla="*/ 406 h 406"/>
                <a:gd name="T14" fmla="*/ 199 w 278"/>
                <a:gd name="T15" fmla="*/ 406 h 406"/>
                <a:gd name="T16" fmla="*/ 199 w 278"/>
                <a:gd name="T17" fmla="*/ 135 h 406"/>
                <a:gd name="T18" fmla="*/ 143 w 278"/>
                <a:gd name="T19" fmla="*/ 63 h 406"/>
                <a:gd name="T20" fmla="*/ 80 w 278"/>
                <a:gd name="T21" fmla="*/ 140 h 406"/>
                <a:gd name="T22" fmla="*/ 80 w 278"/>
                <a:gd name="T23" fmla="*/ 406 h 406"/>
                <a:gd name="T24" fmla="*/ 0 w 278"/>
                <a:gd name="T25" fmla="*/ 406 h 406"/>
                <a:gd name="T26" fmla="*/ 0 w 278"/>
                <a:gd name="T27" fmla="*/ 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406">
                  <a:moveTo>
                    <a:pt x="0" y="10"/>
                  </a:moveTo>
                  <a:cubicBezTo>
                    <a:pt x="76" y="10"/>
                    <a:pt x="76" y="10"/>
                    <a:pt x="76" y="10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98" y="21"/>
                    <a:pt x="135" y="0"/>
                    <a:pt x="180" y="0"/>
                  </a:cubicBezTo>
                  <a:cubicBezTo>
                    <a:pt x="240" y="0"/>
                    <a:pt x="278" y="27"/>
                    <a:pt x="278" y="107"/>
                  </a:cubicBezTo>
                  <a:cubicBezTo>
                    <a:pt x="278" y="406"/>
                    <a:pt x="278" y="406"/>
                    <a:pt x="278" y="406"/>
                  </a:cubicBezTo>
                  <a:cubicBezTo>
                    <a:pt x="199" y="406"/>
                    <a:pt x="199" y="406"/>
                    <a:pt x="199" y="406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83"/>
                    <a:pt x="183" y="63"/>
                    <a:pt x="143" y="63"/>
                  </a:cubicBezTo>
                  <a:cubicBezTo>
                    <a:pt x="111" y="63"/>
                    <a:pt x="80" y="89"/>
                    <a:pt x="80" y="140"/>
                  </a:cubicBezTo>
                  <a:cubicBezTo>
                    <a:pt x="80" y="406"/>
                    <a:pt x="80" y="406"/>
                    <a:pt x="80" y="406"/>
                  </a:cubicBezTo>
                  <a:cubicBezTo>
                    <a:pt x="0" y="406"/>
                    <a:pt x="0" y="406"/>
                    <a:pt x="0" y="40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4208463" y="9323388"/>
              <a:ext cx="560388" cy="1495425"/>
            </a:xfrm>
            <a:custGeom>
              <a:avLst/>
              <a:gdLst>
                <a:gd name="T0" fmla="*/ 55 w 200"/>
                <a:gd name="T1" fmla="*/ 195 h 532"/>
                <a:gd name="T2" fmla="*/ 0 w 200"/>
                <a:gd name="T3" fmla="*/ 195 h 532"/>
                <a:gd name="T4" fmla="*/ 0 w 200"/>
                <a:gd name="T5" fmla="*/ 136 h 532"/>
                <a:gd name="T6" fmla="*/ 55 w 200"/>
                <a:gd name="T7" fmla="*/ 136 h 532"/>
                <a:gd name="T8" fmla="*/ 55 w 200"/>
                <a:gd name="T9" fmla="*/ 99 h 532"/>
                <a:gd name="T10" fmla="*/ 156 w 200"/>
                <a:gd name="T11" fmla="*/ 0 h 532"/>
                <a:gd name="T12" fmla="*/ 200 w 200"/>
                <a:gd name="T13" fmla="*/ 3 h 532"/>
                <a:gd name="T14" fmla="*/ 200 w 200"/>
                <a:gd name="T15" fmla="*/ 64 h 532"/>
                <a:gd name="T16" fmla="*/ 178 w 200"/>
                <a:gd name="T17" fmla="*/ 64 h 532"/>
                <a:gd name="T18" fmla="*/ 135 w 200"/>
                <a:gd name="T19" fmla="*/ 101 h 532"/>
                <a:gd name="T20" fmla="*/ 135 w 200"/>
                <a:gd name="T21" fmla="*/ 136 h 532"/>
                <a:gd name="T22" fmla="*/ 200 w 200"/>
                <a:gd name="T23" fmla="*/ 136 h 532"/>
                <a:gd name="T24" fmla="*/ 200 w 200"/>
                <a:gd name="T25" fmla="*/ 195 h 532"/>
                <a:gd name="T26" fmla="*/ 135 w 200"/>
                <a:gd name="T27" fmla="*/ 195 h 532"/>
                <a:gd name="T28" fmla="*/ 135 w 200"/>
                <a:gd name="T29" fmla="*/ 532 h 532"/>
                <a:gd name="T30" fmla="*/ 55 w 200"/>
                <a:gd name="T31" fmla="*/ 532 h 532"/>
                <a:gd name="T32" fmla="*/ 55 w 200"/>
                <a:gd name="T33" fmla="*/ 19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532">
                  <a:moveTo>
                    <a:pt x="55" y="195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24"/>
                    <a:pt x="91" y="0"/>
                    <a:pt x="156" y="0"/>
                  </a:cubicBezTo>
                  <a:cubicBezTo>
                    <a:pt x="173" y="0"/>
                    <a:pt x="188" y="1"/>
                    <a:pt x="200" y="3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48" y="64"/>
                    <a:pt x="135" y="75"/>
                    <a:pt x="135" y="101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5" y="532"/>
                    <a:pt x="135" y="532"/>
                    <a:pt x="135" y="532"/>
                  </a:cubicBezTo>
                  <a:cubicBezTo>
                    <a:pt x="55" y="532"/>
                    <a:pt x="55" y="532"/>
                    <a:pt x="55" y="532"/>
                  </a:cubicBezTo>
                  <a:lnTo>
                    <a:pt x="55" y="19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12"/>
            <p:cNvSpPr>
              <a:spLocks noEditPoints="1"/>
            </p:cNvSpPr>
            <p:nvPr userDrawn="1"/>
          </p:nvSpPr>
          <p:spPr bwMode="auto">
            <a:xfrm>
              <a:off x="4754563" y="9678988"/>
              <a:ext cx="825500" cy="1171575"/>
            </a:xfrm>
            <a:custGeom>
              <a:avLst/>
              <a:gdLst>
                <a:gd name="T0" fmla="*/ 147 w 295"/>
                <a:gd name="T1" fmla="*/ 358 h 417"/>
                <a:gd name="T2" fmla="*/ 216 w 295"/>
                <a:gd name="T3" fmla="*/ 208 h 417"/>
                <a:gd name="T4" fmla="*/ 147 w 295"/>
                <a:gd name="T5" fmla="*/ 59 h 417"/>
                <a:gd name="T6" fmla="*/ 79 w 295"/>
                <a:gd name="T7" fmla="*/ 208 h 417"/>
                <a:gd name="T8" fmla="*/ 147 w 295"/>
                <a:gd name="T9" fmla="*/ 358 h 417"/>
                <a:gd name="T10" fmla="*/ 147 w 295"/>
                <a:gd name="T11" fmla="*/ 0 h 417"/>
                <a:gd name="T12" fmla="*/ 295 w 295"/>
                <a:gd name="T13" fmla="*/ 208 h 417"/>
                <a:gd name="T14" fmla="*/ 147 w 295"/>
                <a:gd name="T15" fmla="*/ 417 h 417"/>
                <a:gd name="T16" fmla="*/ 0 w 295"/>
                <a:gd name="T17" fmla="*/ 208 h 417"/>
                <a:gd name="T18" fmla="*/ 147 w 295"/>
                <a:gd name="T1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417">
                  <a:moveTo>
                    <a:pt x="147" y="358"/>
                  </a:moveTo>
                  <a:cubicBezTo>
                    <a:pt x="205" y="358"/>
                    <a:pt x="216" y="309"/>
                    <a:pt x="216" y="208"/>
                  </a:cubicBezTo>
                  <a:cubicBezTo>
                    <a:pt x="216" y="121"/>
                    <a:pt x="205" y="59"/>
                    <a:pt x="147" y="59"/>
                  </a:cubicBezTo>
                  <a:cubicBezTo>
                    <a:pt x="90" y="59"/>
                    <a:pt x="79" y="121"/>
                    <a:pt x="79" y="208"/>
                  </a:cubicBezTo>
                  <a:cubicBezTo>
                    <a:pt x="79" y="309"/>
                    <a:pt x="90" y="358"/>
                    <a:pt x="147" y="358"/>
                  </a:cubicBezTo>
                  <a:moveTo>
                    <a:pt x="147" y="0"/>
                  </a:moveTo>
                  <a:cubicBezTo>
                    <a:pt x="263" y="0"/>
                    <a:pt x="295" y="85"/>
                    <a:pt x="295" y="208"/>
                  </a:cubicBezTo>
                  <a:cubicBezTo>
                    <a:pt x="295" y="331"/>
                    <a:pt x="258" y="417"/>
                    <a:pt x="147" y="417"/>
                  </a:cubicBezTo>
                  <a:cubicBezTo>
                    <a:pt x="37" y="417"/>
                    <a:pt x="0" y="331"/>
                    <a:pt x="0" y="208"/>
                  </a:cubicBezTo>
                  <a:cubicBezTo>
                    <a:pt x="0" y="85"/>
                    <a:pt x="32" y="0"/>
                    <a:pt x="1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6443663" y="9672638"/>
              <a:ext cx="795338" cy="1177925"/>
            </a:xfrm>
            <a:custGeom>
              <a:avLst/>
              <a:gdLst>
                <a:gd name="T0" fmla="*/ 283 w 284"/>
                <a:gd name="T1" fmla="*/ 264 h 419"/>
                <a:gd name="T2" fmla="*/ 147 w 284"/>
                <a:gd name="T3" fmla="*/ 419 h 419"/>
                <a:gd name="T4" fmla="*/ 0 w 284"/>
                <a:gd name="T5" fmla="*/ 210 h 419"/>
                <a:gd name="T6" fmla="*/ 147 w 284"/>
                <a:gd name="T7" fmla="*/ 2 h 419"/>
                <a:gd name="T8" fmla="*/ 284 w 284"/>
                <a:gd name="T9" fmla="*/ 144 h 419"/>
                <a:gd name="T10" fmla="*/ 204 w 284"/>
                <a:gd name="T11" fmla="*/ 144 h 419"/>
                <a:gd name="T12" fmla="*/ 147 w 284"/>
                <a:gd name="T13" fmla="*/ 61 h 419"/>
                <a:gd name="T14" fmla="*/ 80 w 284"/>
                <a:gd name="T15" fmla="*/ 210 h 419"/>
                <a:gd name="T16" fmla="*/ 147 w 284"/>
                <a:gd name="T17" fmla="*/ 360 h 419"/>
                <a:gd name="T18" fmla="*/ 208 w 284"/>
                <a:gd name="T19" fmla="*/ 264 h 419"/>
                <a:gd name="T20" fmla="*/ 283 w 284"/>
                <a:gd name="T21" fmla="*/ 26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419">
                  <a:moveTo>
                    <a:pt x="283" y="264"/>
                  </a:moveTo>
                  <a:cubicBezTo>
                    <a:pt x="278" y="359"/>
                    <a:pt x="245" y="419"/>
                    <a:pt x="147" y="419"/>
                  </a:cubicBezTo>
                  <a:cubicBezTo>
                    <a:pt x="33" y="419"/>
                    <a:pt x="0" y="333"/>
                    <a:pt x="0" y="210"/>
                  </a:cubicBezTo>
                  <a:cubicBezTo>
                    <a:pt x="0" y="87"/>
                    <a:pt x="33" y="2"/>
                    <a:pt x="147" y="2"/>
                  </a:cubicBezTo>
                  <a:cubicBezTo>
                    <a:pt x="266" y="0"/>
                    <a:pt x="284" y="95"/>
                    <a:pt x="28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07"/>
                    <a:pt x="194" y="59"/>
                    <a:pt x="147" y="61"/>
                  </a:cubicBezTo>
                  <a:cubicBezTo>
                    <a:pt x="90" y="61"/>
                    <a:pt x="80" y="123"/>
                    <a:pt x="80" y="210"/>
                  </a:cubicBezTo>
                  <a:cubicBezTo>
                    <a:pt x="80" y="298"/>
                    <a:pt x="90" y="360"/>
                    <a:pt x="147" y="360"/>
                  </a:cubicBezTo>
                  <a:cubicBezTo>
                    <a:pt x="192" y="361"/>
                    <a:pt x="208" y="324"/>
                    <a:pt x="208" y="264"/>
                  </a:cubicBezTo>
                  <a:lnTo>
                    <a:pt x="283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7319963" y="9340850"/>
              <a:ext cx="774700" cy="1477963"/>
            </a:xfrm>
            <a:custGeom>
              <a:avLst/>
              <a:gdLst>
                <a:gd name="T0" fmla="*/ 0 w 277"/>
                <a:gd name="T1" fmla="*/ 0 h 526"/>
                <a:gd name="T2" fmla="*/ 79 w 277"/>
                <a:gd name="T3" fmla="*/ 0 h 526"/>
                <a:gd name="T4" fmla="*/ 79 w 277"/>
                <a:gd name="T5" fmla="*/ 173 h 526"/>
                <a:gd name="T6" fmla="*/ 81 w 277"/>
                <a:gd name="T7" fmla="*/ 174 h 526"/>
                <a:gd name="T8" fmla="*/ 179 w 277"/>
                <a:gd name="T9" fmla="*/ 120 h 526"/>
                <a:gd name="T10" fmla="*/ 277 w 277"/>
                <a:gd name="T11" fmla="*/ 227 h 526"/>
                <a:gd name="T12" fmla="*/ 277 w 277"/>
                <a:gd name="T13" fmla="*/ 526 h 526"/>
                <a:gd name="T14" fmla="*/ 198 w 277"/>
                <a:gd name="T15" fmla="*/ 526 h 526"/>
                <a:gd name="T16" fmla="*/ 198 w 277"/>
                <a:gd name="T17" fmla="*/ 255 h 526"/>
                <a:gd name="T18" fmla="*/ 143 w 277"/>
                <a:gd name="T19" fmla="*/ 183 h 526"/>
                <a:gd name="T20" fmla="*/ 79 w 277"/>
                <a:gd name="T21" fmla="*/ 260 h 526"/>
                <a:gd name="T22" fmla="*/ 79 w 277"/>
                <a:gd name="T23" fmla="*/ 526 h 526"/>
                <a:gd name="T24" fmla="*/ 0 w 277"/>
                <a:gd name="T25" fmla="*/ 526 h 526"/>
                <a:gd name="T26" fmla="*/ 0 w 277"/>
                <a:gd name="T2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526">
                  <a:moveTo>
                    <a:pt x="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104" y="140"/>
                    <a:pt x="138" y="120"/>
                    <a:pt x="179" y="120"/>
                  </a:cubicBezTo>
                  <a:cubicBezTo>
                    <a:pt x="239" y="120"/>
                    <a:pt x="277" y="147"/>
                    <a:pt x="277" y="227"/>
                  </a:cubicBezTo>
                  <a:cubicBezTo>
                    <a:pt x="277" y="526"/>
                    <a:pt x="277" y="526"/>
                    <a:pt x="277" y="526"/>
                  </a:cubicBezTo>
                  <a:cubicBezTo>
                    <a:pt x="198" y="526"/>
                    <a:pt x="198" y="526"/>
                    <a:pt x="198" y="526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98" y="203"/>
                    <a:pt x="182" y="183"/>
                    <a:pt x="143" y="183"/>
                  </a:cubicBezTo>
                  <a:cubicBezTo>
                    <a:pt x="110" y="183"/>
                    <a:pt x="79" y="209"/>
                    <a:pt x="79" y="260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0" y="526"/>
                    <a:pt x="0" y="526"/>
                    <a:pt x="0" y="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15"/>
            <p:cNvSpPr>
              <a:spLocks noEditPoints="1"/>
            </p:cNvSpPr>
            <p:nvPr userDrawn="1"/>
          </p:nvSpPr>
          <p:spPr bwMode="auto">
            <a:xfrm>
              <a:off x="8196263" y="9678988"/>
              <a:ext cx="865188" cy="1171575"/>
            </a:xfrm>
            <a:custGeom>
              <a:avLst/>
              <a:gdLst>
                <a:gd name="T0" fmla="*/ 200 w 309"/>
                <a:gd name="T1" fmla="*/ 197 h 417"/>
                <a:gd name="T2" fmla="*/ 112 w 309"/>
                <a:gd name="T3" fmla="*/ 234 h 417"/>
                <a:gd name="T4" fmla="*/ 79 w 309"/>
                <a:gd name="T5" fmla="*/ 298 h 417"/>
                <a:gd name="T6" fmla="*/ 129 w 309"/>
                <a:gd name="T7" fmla="*/ 358 h 417"/>
                <a:gd name="T8" fmla="*/ 200 w 309"/>
                <a:gd name="T9" fmla="*/ 264 h 417"/>
                <a:gd name="T10" fmla="*/ 200 w 309"/>
                <a:gd name="T11" fmla="*/ 197 h 417"/>
                <a:gd name="T12" fmla="*/ 275 w 309"/>
                <a:gd name="T13" fmla="*/ 324 h 417"/>
                <a:gd name="T14" fmla="*/ 296 w 309"/>
                <a:gd name="T15" fmla="*/ 352 h 417"/>
                <a:gd name="T16" fmla="*/ 309 w 309"/>
                <a:gd name="T17" fmla="*/ 350 h 417"/>
                <a:gd name="T18" fmla="*/ 309 w 309"/>
                <a:gd name="T19" fmla="*/ 401 h 417"/>
                <a:gd name="T20" fmla="*/ 270 w 309"/>
                <a:gd name="T21" fmla="*/ 411 h 417"/>
                <a:gd name="T22" fmla="*/ 203 w 309"/>
                <a:gd name="T23" fmla="*/ 359 h 417"/>
                <a:gd name="T24" fmla="*/ 202 w 309"/>
                <a:gd name="T25" fmla="*/ 359 h 417"/>
                <a:gd name="T26" fmla="*/ 103 w 309"/>
                <a:gd name="T27" fmla="*/ 417 h 417"/>
                <a:gd name="T28" fmla="*/ 0 w 309"/>
                <a:gd name="T29" fmla="*/ 306 h 417"/>
                <a:gd name="T30" fmla="*/ 92 w 309"/>
                <a:gd name="T31" fmla="*/ 181 h 417"/>
                <a:gd name="T32" fmla="*/ 154 w 309"/>
                <a:gd name="T33" fmla="*/ 164 h 417"/>
                <a:gd name="T34" fmla="*/ 200 w 309"/>
                <a:gd name="T35" fmla="*/ 113 h 417"/>
                <a:gd name="T36" fmla="*/ 146 w 309"/>
                <a:gd name="T37" fmla="*/ 54 h 417"/>
                <a:gd name="T38" fmla="*/ 85 w 309"/>
                <a:gd name="T39" fmla="*/ 130 h 417"/>
                <a:gd name="T40" fmla="*/ 10 w 309"/>
                <a:gd name="T41" fmla="*/ 130 h 417"/>
                <a:gd name="T42" fmla="*/ 149 w 309"/>
                <a:gd name="T43" fmla="*/ 0 h 417"/>
                <a:gd name="T44" fmla="*/ 275 w 309"/>
                <a:gd name="T45" fmla="*/ 97 h 417"/>
                <a:gd name="T46" fmla="*/ 275 w 309"/>
                <a:gd name="T47" fmla="*/ 32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9" h="417">
                  <a:moveTo>
                    <a:pt x="200" y="197"/>
                  </a:moveTo>
                  <a:cubicBezTo>
                    <a:pt x="180" y="213"/>
                    <a:pt x="135" y="223"/>
                    <a:pt x="112" y="234"/>
                  </a:cubicBezTo>
                  <a:cubicBezTo>
                    <a:pt x="89" y="245"/>
                    <a:pt x="79" y="269"/>
                    <a:pt x="79" y="298"/>
                  </a:cubicBezTo>
                  <a:cubicBezTo>
                    <a:pt x="79" y="331"/>
                    <a:pt x="96" y="358"/>
                    <a:pt x="129" y="358"/>
                  </a:cubicBezTo>
                  <a:cubicBezTo>
                    <a:pt x="177" y="358"/>
                    <a:pt x="200" y="322"/>
                    <a:pt x="200" y="264"/>
                  </a:cubicBezTo>
                  <a:lnTo>
                    <a:pt x="200" y="197"/>
                  </a:lnTo>
                  <a:close/>
                  <a:moveTo>
                    <a:pt x="275" y="324"/>
                  </a:moveTo>
                  <a:cubicBezTo>
                    <a:pt x="275" y="339"/>
                    <a:pt x="284" y="352"/>
                    <a:pt x="296" y="352"/>
                  </a:cubicBezTo>
                  <a:cubicBezTo>
                    <a:pt x="301" y="352"/>
                    <a:pt x="306" y="351"/>
                    <a:pt x="309" y="350"/>
                  </a:cubicBezTo>
                  <a:cubicBezTo>
                    <a:pt x="309" y="401"/>
                    <a:pt x="309" y="401"/>
                    <a:pt x="309" y="401"/>
                  </a:cubicBezTo>
                  <a:cubicBezTo>
                    <a:pt x="300" y="406"/>
                    <a:pt x="286" y="411"/>
                    <a:pt x="270" y="411"/>
                  </a:cubicBezTo>
                  <a:cubicBezTo>
                    <a:pt x="235" y="411"/>
                    <a:pt x="205" y="397"/>
                    <a:pt x="203" y="359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180" y="398"/>
                    <a:pt x="149" y="417"/>
                    <a:pt x="103" y="417"/>
                  </a:cubicBezTo>
                  <a:cubicBezTo>
                    <a:pt x="40" y="417"/>
                    <a:pt x="0" y="381"/>
                    <a:pt x="0" y="306"/>
                  </a:cubicBezTo>
                  <a:cubicBezTo>
                    <a:pt x="0" y="217"/>
                    <a:pt x="38" y="199"/>
                    <a:pt x="92" y="181"/>
                  </a:cubicBezTo>
                  <a:cubicBezTo>
                    <a:pt x="154" y="164"/>
                    <a:pt x="154" y="164"/>
                    <a:pt x="154" y="164"/>
                  </a:cubicBezTo>
                  <a:cubicBezTo>
                    <a:pt x="182" y="156"/>
                    <a:pt x="200" y="148"/>
                    <a:pt x="200" y="113"/>
                  </a:cubicBezTo>
                  <a:cubicBezTo>
                    <a:pt x="200" y="77"/>
                    <a:pt x="188" y="54"/>
                    <a:pt x="146" y="54"/>
                  </a:cubicBezTo>
                  <a:cubicBezTo>
                    <a:pt x="93" y="54"/>
                    <a:pt x="85" y="92"/>
                    <a:pt x="85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46"/>
                    <a:pt x="45" y="0"/>
                    <a:pt x="149" y="0"/>
                  </a:cubicBezTo>
                  <a:cubicBezTo>
                    <a:pt x="219" y="0"/>
                    <a:pt x="275" y="27"/>
                    <a:pt x="275" y="97"/>
                  </a:cubicBezTo>
                  <a:lnTo>
                    <a:pt x="275" y="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9123363" y="9678988"/>
              <a:ext cx="774700" cy="1139825"/>
            </a:xfrm>
            <a:custGeom>
              <a:avLst/>
              <a:gdLst>
                <a:gd name="T0" fmla="*/ 0 w 277"/>
                <a:gd name="T1" fmla="*/ 10 h 406"/>
                <a:gd name="T2" fmla="*/ 75 w 277"/>
                <a:gd name="T3" fmla="*/ 10 h 406"/>
                <a:gd name="T4" fmla="*/ 75 w 277"/>
                <a:gd name="T5" fmla="*/ 56 h 406"/>
                <a:gd name="T6" fmla="*/ 77 w 277"/>
                <a:gd name="T7" fmla="*/ 56 h 406"/>
                <a:gd name="T8" fmla="*/ 179 w 277"/>
                <a:gd name="T9" fmla="*/ 0 h 406"/>
                <a:gd name="T10" fmla="*/ 277 w 277"/>
                <a:gd name="T11" fmla="*/ 107 h 406"/>
                <a:gd name="T12" fmla="*/ 277 w 277"/>
                <a:gd name="T13" fmla="*/ 406 h 406"/>
                <a:gd name="T14" fmla="*/ 198 w 277"/>
                <a:gd name="T15" fmla="*/ 406 h 406"/>
                <a:gd name="T16" fmla="*/ 198 w 277"/>
                <a:gd name="T17" fmla="*/ 135 h 406"/>
                <a:gd name="T18" fmla="*/ 143 w 277"/>
                <a:gd name="T19" fmla="*/ 63 h 406"/>
                <a:gd name="T20" fmla="*/ 79 w 277"/>
                <a:gd name="T21" fmla="*/ 140 h 406"/>
                <a:gd name="T22" fmla="*/ 79 w 277"/>
                <a:gd name="T23" fmla="*/ 406 h 406"/>
                <a:gd name="T24" fmla="*/ 0 w 277"/>
                <a:gd name="T25" fmla="*/ 406 h 406"/>
                <a:gd name="T26" fmla="*/ 0 w 277"/>
                <a:gd name="T27" fmla="*/ 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406">
                  <a:moveTo>
                    <a:pt x="0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97" y="21"/>
                    <a:pt x="134" y="0"/>
                    <a:pt x="179" y="0"/>
                  </a:cubicBezTo>
                  <a:cubicBezTo>
                    <a:pt x="239" y="0"/>
                    <a:pt x="277" y="27"/>
                    <a:pt x="277" y="107"/>
                  </a:cubicBezTo>
                  <a:cubicBezTo>
                    <a:pt x="277" y="406"/>
                    <a:pt x="277" y="406"/>
                    <a:pt x="277" y="40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83"/>
                    <a:pt x="182" y="63"/>
                    <a:pt x="143" y="63"/>
                  </a:cubicBezTo>
                  <a:cubicBezTo>
                    <a:pt x="110" y="63"/>
                    <a:pt x="79" y="89"/>
                    <a:pt x="79" y="140"/>
                  </a:cubicBezTo>
                  <a:cubicBezTo>
                    <a:pt x="79" y="406"/>
                    <a:pt x="79" y="406"/>
                    <a:pt x="79" y="406"/>
                  </a:cubicBezTo>
                  <a:cubicBezTo>
                    <a:pt x="0" y="406"/>
                    <a:pt x="0" y="406"/>
                    <a:pt x="0" y="40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17"/>
            <p:cNvSpPr>
              <a:spLocks noEditPoints="1"/>
            </p:cNvSpPr>
            <p:nvPr userDrawn="1"/>
          </p:nvSpPr>
          <p:spPr bwMode="auto">
            <a:xfrm>
              <a:off x="10025063" y="9678988"/>
              <a:ext cx="811213" cy="1522413"/>
            </a:xfrm>
            <a:custGeom>
              <a:avLst/>
              <a:gdLst>
                <a:gd name="T0" fmla="*/ 142 w 290"/>
                <a:gd name="T1" fmla="*/ 340 h 542"/>
                <a:gd name="T2" fmla="*/ 210 w 290"/>
                <a:gd name="T3" fmla="*/ 199 h 542"/>
                <a:gd name="T4" fmla="*/ 147 w 290"/>
                <a:gd name="T5" fmla="*/ 63 h 542"/>
                <a:gd name="T6" fmla="*/ 80 w 290"/>
                <a:gd name="T7" fmla="*/ 196 h 542"/>
                <a:gd name="T8" fmla="*/ 142 w 290"/>
                <a:gd name="T9" fmla="*/ 340 h 542"/>
                <a:gd name="T10" fmla="*/ 86 w 290"/>
                <a:gd name="T11" fmla="*/ 440 h 542"/>
                <a:gd name="T12" fmla="*/ 143 w 290"/>
                <a:gd name="T13" fmla="*/ 488 h 542"/>
                <a:gd name="T14" fmla="*/ 210 w 290"/>
                <a:gd name="T15" fmla="*/ 413 h 542"/>
                <a:gd name="T16" fmla="*/ 210 w 290"/>
                <a:gd name="T17" fmla="*/ 349 h 542"/>
                <a:gd name="T18" fmla="*/ 209 w 290"/>
                <a:gd name="T19" fmla="*/ 349 h 542"/>
                <a:gd name="T20" fmla="*/ 119 w 290"/>
                <a:gd name="T21" fmla="*/ 404 h 542"/>
                <a:gd name="T22" fmla="*/ 0 w 290"/>
                <a:gd name="T23" fmla="*/ 204 h 542"/>
                <a:gd name="T24" fmla="*/ 126 w 290"/>
                <a:gd name="T25" fmla="*/ 0 h 542"/>
                <a:gd name="T26" fmla="*/ 213 w 290"/>
                <a:gd name="T27" fmla="*/ 59 h 542"/>
                <a:gd name="T28" fmla="*/ 215 w 290"/>
                <a:gd name="T29" fmla="*/ 59 h 542"/>
                <a:gd name="T30" fmla="*/ 215 w 290"/>
                <a:gd name="T31" fmla="*/ 10 h 542"/>
                <a:gd name="T32" fmla="*/ 290 w 290"/>
                <a:gd name="T33" fmla="*/ 10 h 542"/>
                <a:gd name="T34" fmla="*/ 290 w 290"/>
                <a:gd name="T35" fmla="*/ 387 h 542"/>
                <a:gd name="T36" fmla="*/ 142 w 290"/>
                <a:gd name="T37" fmla="*/ 542 h 542"/>
                <a:gd name="T38" fmla="*/ 11 w 290"/>
                <a:gd name="T39" fmla="*/ 440 h 542"/>
                <a:gd name="T40" fmla="*/ 86 w 290"/>
                <a:gd name="T41" fmla="*/ 44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0" h="542">
                  <a:moveTo>
                    <a:pt x="142" y="340"/>
                  </a:moveTo>
                  <a:cubicBezTo>
                    <a:pt x="204" y="340"/>
                    <a:pt x="210" y="262"/>
                    <a:pt x="210" y="199"/>
                  </a:cubicBezTo>
                  <a:cubicBezTo>
                    <a:pt x="210" y="135"/>
                    <a:pt x="202" y="63"/>
                    <a:pt x="147" y="63"/>
                  </a:cubicBezTo>
                  <a:cubicBezTo>
                    <a:pt x="89" y="63"/>
                    <a:pt x="80" y="122"/>
                    <a:pt x="80" y="196"/>
                  </a:cubicBezTo>
                  <a:cubicBezTo>
                    <a:pt x="80" y="264"/>
                    <a:pt x="83" y="340"/>
                    <a:pt x="142" y="340"/>
                  </a:cubicBezTo>
                  <a:moveTo>
                    <a:pt x="86" y="440"/>
                  </a:moveTo>
                  <a:cubicBezTo>
                    <a:pt x="86" y="465"/>
                    <a:pt x="108" y="488"/>
                    <a:pt x="143" y="488"/>
                  </a:cubicBezTo>
                  <a:cubicBezTo>
                    <a:pt x="185" y="488"/>
                    <a:pt x="210" y="459"/>
                    <a:pt x="210" y="413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09" y="349"/>
                    <a:pt x="209" y="349"/>
                    <a:pt x="209" y="349"/>
                  </a:cubicBezTo>
                  <a:cubicBezTo>
                    <a:pt x="194" y="384"/>
                    <a:pt x="157" y="404"/>
                    <a:pt x="119" y="404"/>
                  </a:cubicBezTo>
                  <a:cubicBezTo>
                    <a:pt x="26" y="404"/>
                    <a:pt x="0" y="312"/>
                    <a:pt x="0" y="204"/>
                  </a:cubicBezTo>
                  <a:cubicBezTo>
                    <a:pt x="0" y="117"/>
                    <a:pt x="14" y="0"/>
                    <a:pt x="126" y="0"/>
                  </a:cubicBezTo>
                  <a:cubicBezTo>
                    <a:pt x="173" y="0"/>
                    <a:pt x="206" y="30"/>
                    <a:pt x="213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5" y="10"/>
                    <a:pt x="215" y="10"/>
                    <a:pt x="215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90" y="484"/>
                    <a:pt x="249" y="542"/>
                    <a:pt x="142" y="542"/>
                  </a:cubicBezTo>
                  <a:cubicBezTo>
                    <a:pt x="24" y="542"/>
                    <a:pt x="11" y="473"/>
                    <a:pt x="11" y="440"/>
                  </a:cubicBezTo>
                  <a:lnTo>
                    <a:pt x="86" y="4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18"/>
            <p:cNvSpPr>
              <a:spLocks noEditPoints="1"/>
            </p:cNvSpPr>
            <p:nvPr userDrawn="1"/>
          </p:nvSpPr>
          <p:spPr bwMode="auto">
            <a:xfrm>
              <a:off x="10931526" y="9678988"/>
              <a:ext cx="801688" cy="1171575"/>
            </a:xfrm>
            <a:custGeom>
              <a:avLst/>
              <a:gdLst>
                <a:gd name="T0" fmla="*/ 207 w 286"/>
                <a:gd name="T1" fmla="*/ 164 h 417"/>
                <a:gd name="T2" fmla="*/ 207 w 286"/>
                <a:gd name="T3" fmla="*/ 143 h 417"/>
                <a:gd name="T4" fmla="*/ 146 w 286"/>
                <a:gd name="T5" fmla="*/ 54 h 417"/>
                <a:gd name="T6" fmla="*/ 79 w 286"/>
                <a:gd name="T7" fmla="*/ 156 h 417"/>
                <a:gd name="T8" fmla="*/ 79 w 286"/>
                <a:gd name="T9" fmla="*/ 164 h 417"/>
                <a:gd name="T10" fmla="*/ 207 w 286"/>
                <a:gd name="T11" fmla="*/ 164 h 417"/>
                <a:gd name="T12" fmla="*/ 79 w 286"/>
                <a:gd name="T13" fmla="*/ 219 h 417"/>
                <a:gd name="T14" fmla="*/ 79 w 286"/>
                <a:gd name="T15" fmla="*/ 241 h 417"/>
                <a:gd name="T16" fmla="*/ 146 w 286"/>
                <a:gd name="T17" fmla="*/ 362 h 417"/>
                <a:gd name="T18" fmla="*/ 209 w 286"/>
                <a:gd name="T19" fmla="*/ 274 h 417"/>
                <a:gd name="T20" fmla="*/ 284 w 286"/>
                <a:gd name="T21" fmla="*/ 274 h 417"/>
                <a:gd name="T22" fmla="*/ 145 w 286"/>
                <a:gd name="T23" fmla="*/ 417 h 417"/>
                <a:gd name="T24" fmla="*/ 0 w 286"/>
                <a:gd name="T25" fmla="*/ 214 h 417"/>
                <a:gd name="T26" fmla="*/ 146 w 286"/>
                <a:gd name="T27" fmla="*/ 0 h 417"/>
                <a:gd name="T28" fmla="*/ 286 w 286"/>
                <a:gd name="T29" fmla="*/ 177 h 417"/>
                <a:gd name="T30" fmla="*/ 286 w 286"/>
                <a:gd name="T31" fmla="*/ 219 h 417"/>
                <a:gd name="T32" fmla="*/ 79 w 286"/>
                <a:gd name="T33" fmla="*/ 21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417">
                  <a:moveTo>
                    <a:pt x="207" y="164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207" y="93"/>
                    <a:pt x="191" y="54"/>
                    <a:pt x="146" y="54"/>
                  </a:cubicBezTo>
                  <a:cubicBezTo>
                    <a:pt x="95" y="54"/>
                    <a:pt x="79" y="104"/>
                    <a:pt x="79" y="156"/>
                  </a:cubicBezTo>
                  <a:cubicBezTo>
                    <a:pt x="79" y="164"/>
                    <a:pt x="79" y="164"/>
                    <a:pt x="79" y="164"/>
                  </a:cubicBezTo>
                  <a:lnTo>
                    <a:pt x="207" y="164"/>
                  </a:lnTo>
                  <a:close/>
                  <a:moveTo>
                    <a:pt x="79" y="219"/>
                  </a:moveTo>
                  <a:cubicBezTo>
                    <a:pt x="79" y="241"/>
                    <a:pt x="79" y="241"/>
                    <a:pt x="79" y="241"/>
                  </a:cubicBezTo>
                  <a:cubicBezTo>
                    <a:pt x="79" y="294"/>
                    <a:pt x="86" y="362"/>
                    <a:pt x="146" y="362"/>
                  </a:cubicBezTo>
                  <a:cubicBezTo>
                    <a:pt x="202" y="362"/>
                    <a:pt x="209" y="297"/>
                    <a:pt x="209" y="274"/>
                  </a:cubicBezTo>
                  <a:cubicBezTo>
                    <a:pt x="284" y="274"/>
                    <a:pt x="284" y="274"/>
                    <a:pt x="284" y="274"/>
                  </a:cubicBezTo>
                  <a:cubicBezTo>
                    <a:pt x="284" y="362"/>
                    <a:pt x="231" y="417"/>
                    <a:pt x="145" y="417"/>
                  </a:cubicBezTo>
                  <a:cubicBezTo>
                    <a:pt x="80" y="417"/>
                    <a:pt x="0" y="398"/>
                    <a:pt x="0" y="214"/>
                  </a:cubicBezTo>
                  <a:cubicBezTo>
                    <a:pt x="0" y="110"/>
                    <a:pt x="22" y="0"/>
                    <a:pt x="146" y="0"/>
                  </a:cubicBezTo>
                  <a:cubicBezTo>
                    <a:pt x="257" y="0"/>
                    <a:pt x="286" y="66"/>
                    <a:pt x="286" y="177"/>
                  </a:cubicBezTo>
                  <a:cubicBezTo>
                    <a:pt x="286" y="219"/>
                    <a:pt x="286" y="219"/>
                    <a:pt x="286" y="219"/>
                  </a:cubicBezTo>
                  <a:lnTo>
                    <a:pt x="79" y="2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484188" y="9515475"/>
              <a:ext cx="825500" cy="1295400"/>
            </a:xfrm>
            <a:custGeom>
              <a:avLst/>
              <a:gdLst>
                <a:gd name="T0" fmla="*/ 163 w 295"/>
                <a:gd name="T1" fmla="*/ 461 h 461"/>
                <a:gd name="T2" fmla="*/ 201 w 295"/>
                <a:gd name="T3" fmla="*/ 167 h 461"/>
                <a:gd name="T4" fmla="*/ 85 w 295"/>
                <a:gd name="T5" fmla="*/ 41 h 461"/>
                <a:gd name="T6" fmla="*/ 20 w 295"/>
                <a:gd name="T7" fmla="*/ 245 h 461"/>
                <a:gd name="T8" fmla="*/ 163 w 295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61">
                  <a:moveTo>
                    <a:pt x="163" y="461"/>
                  </a:moveTo>
                  <a:cubicBezTo>
                    <a:pt x="163" y="461"/>
                    <a:pt x="106" y="334"/>
                    <a:pt x="201" y="167"/>
                  </a:cubicBezTo>
                  <a:cubicBezTo>
                    <a:pt x="295" y="0"/>
                    <a:pt x="127" y="7"/>
                    <a:pt x="85" y="41"/>
                  </a:cubicBezTo>
                  <a:cubicBezTo>
                    <a:pt x="36" y="80"/>
                    <a:pt x="0" y="139"/>
                    <a:pt x="20" y="245"/>
                  </a:cubicBezTo>
                  <a:cubicBezTo>
                    <a:pt x="39" y="352"/>
                    <a:pt x="163" y="461"/>
                    <a:pt x="163" y="46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4" name="Picture Placeholder 62"/>
          <p:cNvSpPr>
            <a:spLocks noGrp="1"/>
          </p:cNvSpPr>
          <p:nvPr>
            <p:ph type="pic" sz="quarter" idx="14" hasCustomPrompt="1"/>
          </p:nvPr>
        </p:nvSpPr>
        <p:spPr>
          <a:xfrm>
            <a:off x="9768408" y="5998893"/>
            <a:ext cx="1914441" cy="63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23162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805" y="2815247"/>
            <a:ext cx="6843888" cy="827507"/>
          </a:xfrm>
          <a:solidFill>
            <a:schemeClr val="accent1"/>
          </a:solidFill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805" y="4038848"/>
            <a:ext cx="1983584" cy="519355"/>
          </a:xfrm>
          <a:solidFill>
            <a:schemeClr val="bg1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marL="0" indent="0">
              <a:buNone/>
              <a:defRPr lang="en-AU" sz="2700" b="1" cap="all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Subtitle</a:t>
            </a:r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4765622"/>
            <a:ext cx="3118574" cy="519355"/>
          </a:xfrm>
          <a:solidFill>
            <a:schemeClr val="bg1"/>
          </a:solidFill>
        </p:spPr>
        <p:txBody>
          <a:bodyPr vert="horz" wrap="none" lIns="144000" tIns="72000" rIns="144000" bIns="72000" rtlCol="0" anchor="ctr">
            <a:spAutoFit/>
          </a:bodyPr>
          <a:lstStyle>
            <a:lvl1pPr marL="0" indent="0">
              <a:buNone/>
              <a:defRPr lang="en-AU" sz="2700" b="1" cap="all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AU" dirty="0"/>
              <a:t>Subtitle cont.</a:t>
            </a:r>
          </a:p>
        </p:txBody>
      </p:sp>
    </p:spTree>
    <p:extLst>
      <p:ext uri="{BB962C8B-B14F-4D97-AF65-F5344CB8AC3E}">
        <p14:creationId xmlns:p14="http://schemas.microsoft.com/office/powerpoint/2010/main" val="279291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399" y="236438"/>
            <a:ext cx="1105759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00" y="1591200"/>
            <a:ext cx="11057596" cy="43895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27" name="Group 26"/>
          <p:cNvGrpSpPr>
            <a:grpSpLocks noChangeAspect="1"/>
          </p:cNvGrpSpPr>
          <p:nvPr userDrawn="1"/>
        </p:nvGrpSpPr>
        <p:grpSpPr>
          <a:xfrm>
            <a:off x="11094641" y="6188411"/>
            <a:ext cx="481356" cy="486000"/>
            <a:chOff x="7779068" y="6227743"/>
            <a:chExt cx="439344" cy="443583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7877896" y="6501068"/>
              <a:ext cx="265172" cy="170258"/>
            </a:xfrm>
            <a:custGeom>
              <a:avLst/>
              <a:gdLst>
                <a:gd name="T0" fmla="*/ 461 w 461"/>
                <a:gd name="T1" fmla="*/ 132 h 295"/>
                <a:gd name="T2" fmla="*/ 167 w 461"/>
                <a:gd name="T3" fmla="*/ 95 h 295"/>
                <a:gd name="T4" fmla="*/ 41 w 461"/>
                <a:gd name="T5" fmla="*/ 210 h 295"/>
                <a:gd name="T6" fmla="*/ 245 w 461"/>
                <a:gd name="T7" fmla="*/ 276 h 295"/>
                <a:gd name="T8" fmla="*/ 461 w 461"/>
                <a:gd name="T9" fmla="*/ 13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461" y="132"/>
                  </a:moveTo>
                  <a:cubicBezTo>
                    <a:pt x="461" y="132"/>
                    <a:pt x="333" y="190"/>
                    <a:pt x="167" y="95"/>
                  </a:cubicBezTo>
                  <a:cubicBezTo>
                    <a:pt x="0" y="0"/>
                    <a:pt x="7" y="169"/>
                    <a:pt x="41" y="210"/>
                  </a:cubicBezTo>
                  <a:cubicBezTo>
                    <a:pt x="80" y="259"/>
                    <a:pt x="139" y="295"/>
                    <a:pt x="245" y="276"/>
                  </a:cubicBezTo>
                  <a:cubicBezTo>
                    <a:pt x="351" y="256"/>
                    <a:pt x="461" y="132"/>
                    <a:pt x="461" y="13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7857021" y="6227743"/>
              <a:ext cx="265498" cy="170258"/>
            </a:xfrm>
            <a:custGeom>
              <a:avLst/>
              <a:gdLst>
                <a:gd name="T0" fmla="*/ 0 w 461"/>
                <a:gd name="T1" fmla="*/ 163 h 295"/>
                <a:gd name="T2" fmla="*/ 294 w 461"/>
                <a:gd name="T3" fmla="*/ 200 h 295"/>
                <a:gd name="T4" fmla="*/ 420 w 461"/>
                <a:gd name="T5" fmla="*/ 85 h 295"/>
                <a:gd name="T6" fmla="*/ 216 w 461"/>
                <a:gd name="T7" fmla="*/ 19 h 295"/>
                <a:gd name="T8" fmla="*/ 0 w 461"/>
                <a:gd name="T9" fmla="*/ 16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95">
                  <a:moveTo>
                    <a:pt x="0" y="163"/>
                  </a:moveTo>
                  <a:cubicBezTo>
                    <a:pt x="0" y="163"/>
                    <a:pt x="127" y="106"/>
                    <a:pt x="294" y="200"/>
                  </a:cubicBezTo>
                  <a:cubicBezTo>
                    <a:pt x="461" y="295"/>
                    <a:pt x="454" y="127"/>
                    <a:pt x="420" y="85"/>
                  </a:cubicBezTo>
                  <a:cubicBezTo>
                    <a:pt x="381" y="36"/>
                    <a:pt x="322" y="0"/>
                    <a:pt x="216" y="19"/>
                  </a:cubicBezTo>
                  <a:cubicBezTo>
                    <a:pt x="109" y="39"/>
                    <a:pt x="0" y="163"/>
                    <a:pt x="0" y="16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048154" y="6306348"/>
              <a:ext cx="170258" cy="266150"/>
            </a:xfrm>
            <a:custGeom>
              <a:avLst/>
              <a:gdLst>
                <a:gd name="T0" fmla="*/ 133 w 296"/>
                <a:gd name="T1" fmla="*/ 0 h 461"/>
                <a:gd name="T2" fmla="*/ 95 w 296"/>
                <a:gd name="T3" fmla="*/ 294 h 461"/>
                <a:gd name="T4" fmla="*/ 211 w 296"/>
                <a:gd name="T5" fmla="*/ 420 h 461"/>
                <a:gd name="T6" fmla="*/ 276 w 296"/>
                <a:gd name="T7" fmla="*/ 216 h 461"/>
                <a:gd name="T8" fmla="*/ 133 w 296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461">
                  <a:moveTo>
                    <a:pt x="133" y="0"/>
                  </a:moveTo>
                  <a:cubicBezTo>
                    <a:pt x="133" y="0"/>
                    <a:pt x="190" y="127"/>
                    <a:pt x="95" y="294"/>
                  </a:cubicBezTo>
                  <a:cubicBezTo>
                    <a:pt x="0" y="461"/>
                    <a:pt x="169" y="454"/>
                    <a:pt x="211" y="420"/>
                  </a:cubicBezTo>
                  <a:cubicBezTo>
                    <a:pt x="259" y="381"/>
                    <a:pt x="296" y="322"/>
                    <a:pt x="276" y="216"/>
                  </a:cubicBezTo>
                  <a:cubicBezTo>
                    <a:pt x="257" y="109"/>
                    <a:pt x="133" y="0"/>
                    <a:pt x="13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7779068" y="6321352"/>
              <a:ext cx="169605" cy="266150"/>
            </a:xfrm>
            <a:custGeom>
              <a:avLst/>
              <a:gdLst>
                <a:gd name="T0" fmla="*/ 163 w 295"/>
                <a:gd name="T1" fmla="*/ 461 h 461"/>
                <a:gd name="T2" fmla="*/ 201 w 295"/>
                <a:gd name="T3" fmla="*/ 167 h 461"/>
                <a:gd name="T4" fmla="*/ 85 w 295"/>
                <a:gd name="T5" fmla="*/ 41 h 461"/>
                <a:gd name="T6" fmla="*/ 20 w 295"/>
                <a:gd name="T7" fmla="*/ 245 h 461"/>
                <a:gd name="T8" fmla="*/ 163 w 295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61">
                  <a:moveTo>
                    <a:pt x="163" y="461"/>
                  </a:moveTo>
                  <a:cubicBezTo>
                    <a:pt x="163" y="461"/>
                    <a:pt x="106" y="334"/>
                    <a:pt x="201" y="167"/>
                  </a:cubicBezTo>
                  <a:cubicBezTo>
                    <a:pt x="295" y="0"/>
                    <a:pt x="127" y="7"/>
                    <a:pt x="85" y="41"/>
                  </a:cubicBezTo>
                  <a:cubicBezTo>
                    <a:pt x="36" y="80"/>
                    <a:pt x="0" y="139"/>
                    <a:pt x="20" y="245"/>
                  </a:cubicBezTo>
                  <a:cubicBezTo>
                    <a:pt x="39" y="352"/>
                    <a:pt x="163" y="461"/>
                    <a:pt x="163" y="46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9" name="Slide Number Placeholder 5"/>
          <p:cNvSpPr>
            <a:spLocks noGrp="1"/>
          </p:cNvSpPr>
          <p:nvPr userDrawn="1"/>
        </p:nvSpPr>
        <p:spPr>
          <a:xfrm>
            <a:off x="518398" y="6432052"/>
            <a:ext cx="396005" cy="307763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lvl="0"/>
            <a:fld id="{872B96F8-4B86-4251-B277-BEE9B6B0D04E}" type="slidenum">
              <a:rPr lang="en-AU" sz="1200" b="1" smtClean="0">
                <a:solidFill>
                  <a:schemeClr val="accent1"/>
                </a:solidFill>
              </a:rPr>
              <a:pPr lvl="0"/>
              <a:t>‹#›</a:t>
            </a:fld>
            <a:endParaRPr lang="en-AU" sz="12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944037" y="6447403"/>
            <a:ext cx="4914897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noProof="0" dirty="0"/>
              <a:t>Technology for social justice  </a:t>
            </a:r>
            <a:r>
              <a:rPr lang="en-AU" noProof="0" dirty="0">
                <a:solidFill>
                  <a:schemeClr val="accent1"/>
                </a:solidFill>
              </a:rPr>
              <a:t>|</a:t>
            </a:r>
            <a:r>
              <a:rPr lang="en-AU" noProof="0" dirty="0"/>
              <a:t>  www.infoxchange.org</a:t>
            </a:r>
          </a:p>
        </p:txBody>
      </p:sp>
    </p:spTree>
    <p:extLst>
      <p:ext uri="{BB962C8B-B14F-4D97-AF65-F5344CB8AC3E}">
        <p14:creationId xmlns:p14="http://schemas.microsoft.com/office/powerpoint/2010/main" val="42989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75" r:id="rId3"/>
    <p:sldLayoutId id="2147483681" r:id="rId4"/>
    <p:sldLayoutId id="2147483660" r:id="rId5"/>
    <p:sldLayoutId id="2147483661" r:id="rId6"/>
    <p:sldLayoutId id="2147483676" r:id="rId7"/>
    <p:sldLayoutId id="2147483663" r:id="rId8"/>
    <p:sldLayoutId id="2147483664" r:id="rId9"/>
    <p:sldLayoutId id="2147483650" r:id="rId10"/>
    <p:sldLayoutId id="2147483665" r:id="rId11"/>
    <p:sldLayoutId id="2147483652" r:id="rId12"/>
    <p:sldLayoutId id="2147483653" r:id="rId13"/>
    <p:sldLayoutId id="2147483654" r:id="rId14"/>
    <p:sldLayoutId id="2147483655" r:id="rId15"/>
    <p:sldLayoutId id="2147483677" r:id="rId16"/>
    <p:sldLayoutId id="2147483666" r:id="rId17"/>
    <p:sldLayoutId id="2147483668" r:id="rId18"/>
    <p:sldLayoutId id="2147483669" r:id="rId19"/>
    <p:sldLayoutId id="2147483667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805" y="3199564"/>
            <a:ext cx="2696343" cy="827507"/>
          </a:xfrm>
        </p:spPr>
        <p:txBody>
          <a:bodyPr/>
          <a:lstStyle/>
          <a:p>
            <a:r>
              <a:rPr lang="en-AU" dirty="0"/>
              <a:t>SHIP VIC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805" y="4364166"/>
            <a:ext cx="10154795" cy="772107"/>
          </a:xfrm>
        </p:spPr>
        <p:txBody>
          <a:bodyPr/>
          <a:lstStyle/>
          <a:p>
            <a:r>
              <a:rPr lang="en-AU" sz="4000" dirty="0"/>
              <a:t>Vacancy management system VMS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err="1"/>
              <a:t>amodha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597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BFED-3332-443F-8232-D2AF8E88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SHIP VIC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278A2-A6CB-465C-A403-EB9CFC8878F1}"/>
              </a:ext>
            </a:extLst>
          </p:cNvPr>
          <p:cNvSpPr txBox="1"/>
          <p:nvPr/>
        </p:nvSpPr>
        <p:spPr>
          <a:xfrm>
            <a:off x="191344" y="1772816"/>
            <a:ext cx="10088508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4476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Family Safety Victoria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– 2 projects</a:t>
            </a: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the MARAM Tools in SHIP </a:t>
            </a: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Released on 31</a:t>
            </a:r>
            <a:r>
              <a:rPr lang="en-AU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August</a:t>
            </a: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Addressing needs for FV service reform – Service Hours and Refuge Project </a:t>
            </a: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Released on 28</a:t>
            </a:r>
            <a:r>
              <a:rPr lang="en-AU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October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41438" indent="-4476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41438" indent="-4476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»"/>
            </a:pP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DHHS Victoria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Released on 9</a:t>
            </a:r>
            <a:r>
              <a:rPr lang="en-AU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</a:t>
            </a:r>
          </a:p>
          <a:p>
            <a: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the Vacancy Management System in SHIP VIC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29FF63-86E4-46CD-9269-C677EA243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72936"/>
              </p:ext>
            </p:extLst>
          </p:nvPr>
        </p:nvGraphicFramePr>
        <p:xfrm>
          <a:off x="3647728" y="2636912"/>
          <a:ext cx="2557995" cy="64807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134805">
                  <a:extLst>
                    <a:ext uri="{9D8B030D-6E8A-4147-A177-3AD203B41FA5}">
                      <a16:colId xmlns:a16="http://schemas.microsoft.com/office/drawing/2014/main" val="1076340306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val="2025203897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Safety Plan  </a:t>
                      </a:r>
                      <a:endParaRPr lang="en-A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b="0" dirty="0">
                          <a:effectLst/>
                        </a:rPr>
                        <a:t>1283</a:t>
                      </a:r>
                      <a:endParaRPr lang="en-A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680227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Child Risk	</a:t>
                      </a:r>
                      <a:endParaRPr lang="en-A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1623</a:t>
                      </a:r>
                      <a:endParaRPr lang="en-A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8609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>
                          <a:effectLst/>
                        </a:rPr>
                        <a:t>Adult Risk</a:t>
                      </a:r>
                      <a:endParaRPr lang="en-A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3671</a:t>
                      </a:r>
                      <a:endParaRPr lang="en-A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54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86444-3DC1-415C-9B69-EFF0F2E1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0" y="805836"/>
            <a:ext cx="10225137" cy="21518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95AB91-C633-48C1-91CD-61836D1E9171}"/>
              </a:ext>
            </a:extLst>
          </p:cNvPr>
          <p:cNvSpPr txBox="1">
            <a:spLocks/>
          </p:cNvSpPr>
          <p:nvPr/>
        </p:nvSpPr>
        <p:spPr>
          <a:xfrm>
            <a:off x="567201" y="116632"/>
            <a:ext cx="110575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/>
              <a:t>VMS for Non SHIP Agencies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05F95-6E35-43FA-9483-3CE625A6C84D}"/>
              </a:ext>
            </a:extLst>
          </p:cNvPr>
          <p:cNvSpPr txBox="1">
            <a:spLocks/>
          </p:cNvSpPr>
          <p:nvPr/>
        </p:nvSpPr>
        <p:spPr>
          <a:xfrm>
            <a:off x="579560" y="3789040"/>
            <a:ext cx="110575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/>
              <a:t>VMS for SHIP Agencies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857E5-F99F-41B2-8997-19E65A0B2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4411267"/>
            <a:ext cx="9865096" cy="18731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CFBF7F-EDC0-4D4B-8A42-188EF42F8DF0}"/>
              </a:ext>
            </a:extLst>
          </p:cNvPr>
          <p:cNvCxnSpPr/>
          <p:nvPr/>
        </p:nvCxnSpPr>
        <p:spPr>
          <a:xfrm>
            <a:off x="1055440" y="3429000"/>
            <a:ext cx="9505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00284-211D-48B3-A633-2641E126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5"/>
            <a:ext cx="1191174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X 2016 v3">
      <a:dk1>
        <a:sysClr val="windowText" lastClr="000000"/>
      </a:dk1>
      <a:lt1>
        <a:srgbClr val="FFFFFF"/>
      </a:lt1>
      <a:dk2>
        <a:srgbClr val="002A48"/>
      </a:dk2>
      <a:lt2>
        <a:srgbClr val="FFFFFF"/>
      </a:lt2>
      <a:accent1>
        <a:srgbClr val="EF352A"/>
      </a:accent1>
      <a:accent2>
        <a:srgbClr val="002A48"/>
      </a:accent2>
      <a:accent3>
        <a:srgbClr val="42869A"/>
      </a:accent3>
      <a:accent4>
        <a:srgbClr val="D1D2D4"/>
      </a:accent4>
      <a:accent5>
        <a:srgbClr val="009E57"/>
      </a:accent5>
      <a:accent6>
        <a:srgbClr val="FA803C"/>
      </a:accent6>
      <a:hlink>
        <a:srgbClr val="1F6E87"/>
      </a:hlink>
      <a:folHlink>
        <a:srgbClr val="1F6E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4F30C09-9922-4515-82D0-224BCE0AE9CF}" vid="{4A36251D-D484-4028-81BB-360F5CB834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0DE00FA9B1546AAC5B6134CE1800D" ma:contentTypeVersion="12" ma:contentTypeDescription="Create a new document." ma:contentTypeScope="" ma:versionID="3698cabaa42329d364eb33f81b36c877">
  <xsd:schema xmlns:xsd="http://www.w3.org/2001/XMLSchema" xmlns:xs="http://www.w3.org/2001/XMLSchema" xmlns:p="http://schemas.microsoft.com/office/2006/metadata/properties" xmlns:ns2="b8428449-22d4-42b1-9878-76057358c6ee" xmlns:ns3="9c3fcbb7-6753-44f7-bc38-22828efa9977" targetNamespace="http://schemas.microsoft.com/office/2006/metadata/properties" ma:root="true" ma:fieldsID="e73983aa48b96287622a26d6efc4ce46" ns2:_="" ns3:_="">
    <xsd:import namespace="b8428449-22d4-42b1-9878-76057358c6ee"/>
    <xsd:import namespace="9c3fcbb7-6753-44f7-bc38-22828efa9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28449-22d4-42b1-9878-76057358c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fcbb7-6753-44f7-bc38-22828efa9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91D231-7F74-4B62-BC15-F10D483DA9AD}"/>
</file>

<file path=customXml/itemProps2.xml><?xml version="1.0" encoding="utf-8"?>
<ds:datastoreItem xmlns:ds="http://schemas.openxmlformats.org/officeDocument/2006/customXml" ds:itemID="{80FE6BD2-541A-470E-9BC4-71E627FD7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022441-40A7-473B-B47F-5446EC014B4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2229</TotalTime>
  <Words>80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SHIP VIC</vt:lpstr>
      <vt:lpstr>SHIP VIC</vt:lpstr>
      <vt:lpstr>PowerPoint Presentation</vt:lpstr>
      <vt:lpstr>PowerPoint Presentation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VIC</dc:title>
  <dc:creator>Amodha Ratnayeke</dc:creator>
  <cp:lastModifiedBy>Amodha Ratnayeke</cp:lastModifiedBy>
  <cp:revision>29</cp:revision>
  <dcterms:created xsi:type="dcterms:W3CDTF">2020-11-09T03:04:53Z</dcterms:created>
  <dcterms:modified xsi:type="dcterms:W3CDTF">2020-11-11T00:47:20Z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0x010100AE70DE00FA9B1546AAC5B6134CE1800D</vt:lpwstr>
  </property>
</Properties>
</file>