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0" r:id="rId5"/>
    <p:sldId id="259" r:id="rId6"/>
    <p:sldId id="262" r:id="rId7"/>
    <p:sldId id="261" r:id="rId8"/>
    <p:sldId id="270" r:id="rId9"/>
    <p:sldId id="263" r:id="rId10"/>
    <p:sldId id="264" r:id="rId11"/>
    <p:sldId id="266" r:id="rId12"/>
    <p:sldId id="267" r:id="rId13"/>
    <p:sldId id="271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1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0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5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5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0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5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1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4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3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5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23DB-0C5A-46AB-B4A3-CC6CB0EC5139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119F-39ED-4A60-AC83-85DC7A511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03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88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3062117"/>
              </p:ext>
            </p:extLst>
          </p:nvPr>
        </p:nvGraphicFramePr>
        <p:xfrm>
          <a:off x="838200" y="886691"/>
          <a:ext cx="5181600" cy="5389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94711294"/>
                    </a:ext>
                  </a:extLst>
                </a:gridCol>
              </a:tblGrid>
              <a:tr h="5389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5400" dirty="0">
                          <a:solidFill>
                            <a:srgbClr val="00B050"/>
                          </a:solidFill>
                          <a:effectLst/>
                        </a:rPr>
                        <a:t>“don't put people into dodgy hotels”</a:t>
                      </a:r>
                      <a:br>
                        <a:rPr lang="en-AU" sz="5400" dirty="0">
                          <a:solidFill>
                            <a:srgbClr val="00B050"/>
                          </a:solidFill>
                          <a:effectLst/>
                        </a:rPr>
                      </a:br>
                      <a:endParaRPr lang="en-AU" sz="5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5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“it was putrid”</a:t>
                      </a:r>
                    </a:p>
                  </a:txBody>
                  <a:tcPr marL="61167" marR="6116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58126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16" y="1022060"/>
            <a:ext cx="3401784" cy="5032375"/>
          </a:xfrm>
        </p:spPr>
      </p:pic>
    </p:spTree>
    <p:extLst>
      <p:ext uri="{BB962C8B-B14F-4D97-AF65-F5344CB8AC3E}">
        <p14:creationId xmlns:p14="http://schemas.microsoft.com/office/powerpoint/2010/main" val="7301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8" y="731115"/>
            <a:ext cx="3626935" cy="49908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8745" y="952789"/>
            <a:ext cx="6324599" cy="435133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400" dirty="0">
                <a:solidFill>
                  <a:srgbClr val="00B050"/>
                </a:solidFill>
              </a:rPr>
              <a:t>“halfway house for people who leave prisons, prostitutes, parties next door, drug users.  I was terrified”</a:t>
            </a:r>
          </a:p>
        </p:txBody>
      </p:sp>
    </p:spTree>
    <p:extLst>
      <p:ext uri="{BB962C8B-B14F-4D97-AF65-F5344CB8AC3E}">
        <p14:creationId xmlns:p14="http://schemas.microsoft.com/office/powerpoint/2010/main" val="136123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892" y="1008208"/>
            <a:ext cx="5957454" cy="492153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400" dirty="0">
                <a:solidFill>
                  <a:srgbClr val="00B050"/>
                </a:solidFill>
              </a:rPr>
              <a:t>“I had a male person trying to open my room, had police knocking on my door looking for somebody at 4am”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1339439"/>
            <a:ext cx="4287838" cy="3815730"/>
          </a:xfrm>
        </p:spPr>
      </p:pic>
    </p:spTree>
    <p:extLst>
      <p:ext uri="{BB962C8B-B14F-4D97-AF65-F5344CB8AC3E}">
        <p14:creationId xmlns:p14="http://schemas.microsoft.com/office/powerpoint/2010/main" val="3675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301750"/>
            <a:ext cx="3172210" cy="4584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3327" y="1578841"/>
            <a:ext cx="5784273" cy="4874636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400" dirty="0">
                <a:solidFill>
                  <a:srgbClr val="00B050"/>
                </a:solidFill>
              </a:rPr>
              <a:t>“Escaping DV.  Preferred to stay in a car rather than a motel, a motel in XXX was very bad.”</a:t>
            </a:r>
          </a:p>
        </p:txBody>
      </p:sp>
    </p:spTree>
    <p:extLst>
      <p:ext uri="{BB962C8B-B14F-4D97-AF65-F5344CB8AC3E}">
        <p14:creationId xmlns:p14="http://schemas.microsoft.com/office/powerpoint/2010/main" val="23647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65125"/>
            <a:ext cx="11291453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would make crisis accommodation better?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825625"/>
            <a:ext cx="11291453" cy="489383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00B050"/>
                </a:solidFill>
              </a:rPr>
              <a:t>“Cleanliness, no bed bugs, safety, female only sections”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AU" sz="4400" dirty="0">
                <a:solidFill>
                  <a:srgbClr val="00B050"/>
                </a:solidFill>
              </a:rPr>
              <a:t>“a kitchen to cook food in”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4400" dirty="0">
                <a:solidFill>
                  <a:srgbClr val="00B050"/>
                </a:solidFill>
              </a:rPr>
              <a:t>“clean it and get rid of the dangerous people”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4400" dirty="0">
                <a:solidFill>
                  <a:srgbClr val="00B050"/>
                </a:solidFill>
              </a:rPr>
              <a:t>“proper locks on the doors”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en-AU" sz="4400" dirty="0">
                <a:solidFill>
                  <a:srgbClr val="00B050"/>
                </a:solidFill>
              </a:rPr>
              <a:t>“make it clean, private, cheaper”</a:t>
            </a:r>
          </a:p>
        </p:txBody>
      </p:sp>
    </p:spTree>
    <p:extLst>
      <p:ext uri="{BB962C8B-B14F-4D97-AF65-F5344CB8AC3E}">
        <p14:creationId xmlns:p14="http://schemas.microsoft.com/office/powerpoint/2010/main" val="41651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1"/>
            <a:ext cx="11596254" cy="12192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would make crisis accommodation better?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219202"/>
            <a:ext cx="11596254" cy="563879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00B050"/>
                </a:solidFill>
              </a:rPr>
              <a:t>“make it more affordable for those with families in desperate need of a place to stay”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en-AU" sz="4400" dirty="0">
                <a:solidFill>
                  <a:srgbClr val="00B050"/>
                </a:solidFill>
              </a:rPr>
              <a:t>“More cleanliness, protection from bed bugs.”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4400" dirty="0">
                <a:solidFill>
                  <a:srgbClr val="00B050"/>
                </a:solidFill>
              </a:rPr>
              <a:t>“make them safe environment for children”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en-AU" sz="4400" dirty="0">
                <a:solidFill>
                  <a:srgbClr val="00B050"/>
                </a:solidFill>
              </a:rPr>
              <a:t>“not putting everyone randomly in one room  recommend putting drug users/ addicts separately from non- drug users.”</a:t>
            </a:r>
          </a:p>
        </p:txBody>
      </p:sp>
    </p:spTree>
    <p:extLst>
      <p:ext uri="{BB962C8B-B14F-4D97-AF65-F5344CB8AC3E}">
        <p14:creationId xmlns:p14="http://schemas.microsoft.com/office/powerpoint/2010/main" val="24531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01410"/>
            <a:ext cx="10917382" cy="59093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“nothing good where you sent me. the system is flawed. u you put me up in a motel @ $120/</a:t>
            </a:r>
            <a:r>
              <a:rPr lang="en-AU" sz="5400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</a:t>
            </a:r>
            <a:r>
              <a:rPr lang="en-AU" sz="5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 </a:t>
            </a:r>
            <a:r>
              <a:rPr lang="en-AU" sz="5400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AU" sz="5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have been from pillar to post and treated like second class citizen. I preferred sleeping on the streets compared to where you good people sent me”</a:t>
            </a:r>
            <a:endParaRPr lang="en-A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4501"/>
          <a:stretch>
            <a:fillRect/>
          </a:stretch>
        </p:blipFill>
        <p:spPr>
          <a:xfrm>
            <a:off x="6899563" y="995363"/>
            <a:ext cx="4885315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36" y="1413164"/>
            <a:ext cx="6248400" cy="3920836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>
                <a:solidFill>
                  <a:srgbClr val="00B050"/>
                </a:solidFill>
              </a:rPr>
              <a:t>“Really dirty, did not have any amenities. staff were unhelpful. would not stay there again.”</a:t>
            </a:r>
            <a:endParaRPr lang="en-AU" sz="5400" dirty="0">
              <a:solidFill>
                <a:srgbClr val="00B05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24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2940"/>
            <a:ext cx="12192000" cy="619506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4800" dirty="0">
                <a:solidFill>
                  <a:srgbClr val="00B050"/>
                </a:solidFill>
              </a:rPr>
              <a:t>“The landlord at the rooming house caused much trouble. she would open tenants rooms and go through personal belongings stealing valuables.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AU" sz="4800" dirty="0">
                <a:solidFill>
                  <a:srgbClr val="00B050"/>
                </a:solidFill>
              </a:rPr>
              <a:t>The house was dirty and unkempt.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AU" sz="4800" dirty="0" err="1">
                <a:solidFill>
                  <a:srgbClr val="00B050"/>
                </a:solidFill>
              </a:rPr>
              <a:t>i</a:t>
            </a:r>
            <a:r>
              <a:rPr lang="en-AU" sz="4800" dirty="0">
                <a:solidFill>
                  <a:srgbClr val="00B050"/>
                </a:solidFill>
              </a:rPr>
              <a:t> have never felt so used and abused in my whole life. “</a:t>
            </a:r>
          </a:p>
        </p:txBody>
      </p:sp>
    </p:spTree>
    <p:extLst>
      <p:ext uri="{BB962C8B-B14F-4D97-AF65-F5344CB8AC3E}">
        <p14:creationId xmlns:p14="http://schemas.microsoft.com/office/powerpoint/2010/main" val="3677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6" y="540328"/>
            <a:ext cx="3551502" cy="5846618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3375778"/>
              </p:ext>
            </p:extLst>
          </p:nvPr>
        </p:nvGraphicFramePr>
        <p:xfrm>
          <a:off x="5001490" y="540329"/>
          <a:ext cx="6352309" cy="5636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2309">
                  <a:extLst>
                    <a:ext uri="{9D8B030D-6E8A-4147-A177-3AD203B41FA5}">
                      <a16:colId xmlns:a16="http://schemas.microsoft.com/office/drawing/2014/main" val="1365518387"/>
                    </a:ext>
                  </a:extLst>
                </a:gridCol>
              </a:tblGrid>
              <a:tr h="56366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5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“Felt like no-one cared”</a:t>
                      </a:r>
                      <a:endParaRPr lang="en-AU" sz="5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7" marR="6116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4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9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10181"/>
              </p:ext>
            </p:extLst>
          </p:nvPr>
        </p:nvGraphicFramePr>
        <p:xfrm>
          <a:off x="1385455" y="1149927"/>
          <a:ext cx="9781309" cy="440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1309">
                  <a:extLst>
                    <a:ext uri="{9D8B030D-6E8A-4147-A177-3AD203B41FA5}">
                      <a16:colId xmlns:a16="http://schemas.microsoft.com/office/drawing/2014/main" val="2458629766"/>
                    </a:ext>
                  </a:extLst>
                </a:gridCol>
              </a:tblGrid>
              <a:tr h="155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5400" dirty="0">
                          <a:solidFill>
                            <a:srgbClr val="00B050"/>
                          </a:solidFill>
                          <a:effectLst/>
                        </a:rPr>
                        <a:t>“you feel dirty and low and worthless when the place is dirty and no one is cleaning the place  Should supply cleaning products  ovens that work”</a:t>
                      </a:r>
                      <a:endParaRPr lang="en-AU" sz="5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19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5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0145059"/>
              </p:ext>
            </p:extLst>
          </p:nvPr>
        </p:nvGraphicFramePr>
        <p:xfrm>
          <a:off x="1185386" y="2646217"/>
          <a:ext cx="5809615" cy="2161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9615">
                  <a:extLst>
                    <a:ext uri="{9D8B030D-6E8A-4147-A177-3AD203B41FA5}">
                      <a16:colId xmlns:a16="http://schemas.microsoft.com/office/drawing/2014/main" val="686939917"/>
                    </a:ext>
                  </a:extLst>
                </a:gridCol>
              </a:tblGrid>
              <a:tr h="2161309">
                <a:tc>
                  <a:txBody>
                    <a:bodyPr/>
                    <a:lstStyle/>
                    <a:p>
                      <a:pPr marL="0" indent="179388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5400" dirty="0">
                          <a:solidFill>
                            <a:srgbClr val="00B050"/>
                          </a:solidFill>
                          <a:effectLst/>
                        </a:rPr>
                        <a:t>“Treated less than human”</a:t>
                      </a:r>
                      <a:endParaRPr lang="en-AU" sz="5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59729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6" y="1108364"/>
            <a:ext cx="3061855" cy="5264727"/>
          </a:xfrm>
        </p:spPr>
      </p:pic>
    </p:spTree>
    <p:extLst>
      <p:ext uri="{BB962C8B-B14F-4D97-AF65-F5344CB8AC3E}">
        <p14:creationId xmlns:p14="http://schemas.microsoft.com/office/powerpoint/2010/main" val="6781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492" y="995858"/>
            <a:ext cx="5687291" cy="5456527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400" dirty="0">
                <a:solidFill>
                  <a:srgbClr val="00B050"/>
                </a:solidFill>
              </a:rPr>
              <a:t>“really dirty, couldn't even have a shower”</a:t>
            </a:r>
          </a:p>
          <a:p>
            <a:pPr marL="0" indent="0" algn="ctr">
              <a:buNone/>
            </a:pPr>
            <a:endParaRPr lang="en-AU" sz="54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AU" sz="5400" dirty="0">
                <a:solidFill>
                  <a:srgbClr val="00B050"/>
                </a:solidFill>
              </a:rPr>
              <a:t>“Rooming house felt scared unsafe”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258" y="1436747"/>
            <a:ext cx="4988726" cy="4384713"/>
          </a:xfrm>
        </p:spPr>
      </p:pic>
    </p:spTree>
    <p:extLst>
      <p:ext uri="{BB962C8B-B14F-4D97-AF65-F5344CB8AC3E}">
        <p14:creationId xmlns:p14="http://schemas.microsoft.com/office/powerpoint/2010/main" val="16580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2" y="858982"/>
            <a:ext cx="4028716" cy="53179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dirty="0">
                <a:solidFill>
                  <a:srgbClr val="00B050"/>
                </a:solidFill>
              </a:rPr>
              <a:t>“I'd rather pitch a tent up north somewhere than take my child there”</a:t>
            </a:r>
          </a:p>
        </p:txBody>
      </p:sp>
    </p:spTree>
    <p:extLst>
      <p:ext uri="{BB962C8B-B14F-4D97-AF65-F5344CB8AC3E}">
        <p14:creationId xmlns:p14="http://schemas.microsoft.com/office/powerpoint/2010/main" val="3436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0DE00FA9B1546AAC5B6134CE1800D" ma:contentTypeVersion="12" ma:contentTypeDescription="Create a new document." ma:contentTypeScope="" ma:versionID="3698cabaa42329d364eb33f81b36c877">
  <xsd:schema xmlns:xsd="http://www.w3.org/2001/XMLSchema" xmlns:xs="http://www.w3.org/2001/XMLSchema" xmlns:p="http://schemas.microsoft.com/office/2006/metadata/properties" xmlns:ns2="b8428449-22d4-42b1-9878-76057358c6ee" xmlns:ns3="9c3fcbb7-6753-44f7-bc38-22828efa9977" targetNamespace="http://schemas.microsoft.com/office/2006/metadata/properties" ma:root="true" ma:fieldsID="e73983aa48b96287622a26d6efc4ce46" ns2:_="" ns3:_="">
    <xsd:import namespace="b8428449-22d4-42b1-9878-76057358c6ee"/>
    <xsd:import namespace="9c3fcbb7-6753-44f7-bc38-22828efa9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28449-22d4-42b1-9878-76057358c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fcbb7-6753-44f7-bc38-22828efa9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D281CE-E17D-4545-9847-DFDE06865C12}"/>
</file>

<file path=customXml/itemProps2.xml><?xml version="1.0" encoding="utf-8"?>
<ds:datastoreItem xmlns:ds="http://schemas.openxmlformats.org/officeDocument/2006/customXml" ds:itemID="{DC90B410-62EC-4574-AEFE-735AD0B92E75}"/>
</file>

<file path=customXml/itemProps3.xml><?xml version="1.0" encoding="utf-8"?>
<ds:datastoreItem xmlns:ds="http://schemas.openxmlformats.org/officeDocument/2006/customXml" ds:itemID="{58C3F4DD-EB72-433B-AD9A-87A8638FC333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393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make crisis accommodation better?</vt:lpstr>
      <vt:lpstr>What would make crisis accommodation better?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Langmore</dc:creator>
  <cp:lastModifiedBy>Sarah Langmore</cp:lastModifiedBy>
  <cp:revision>17</cp:revision>
  <dcterms:created xsi:type="dcterms:W3CDTF">2019-02-10T01:31:02Z</dcterms:created>
  <dcterms:modified xsi:type="dcterms:W3CDTF">2020-08-31T05:40:06Z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0x010100AE70DE00FA9B1546AAC5B6134CE1800D</vt:lpwstr>
  </property>
</Properties>
</file>